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66" r:id="rId2"/>
    <p:sldId id="270" r:id="rId3"/>
    <p:sldId id="271" r:id="rId4"/>
    <p:sldId id="291" r:id="rId5"/>
    <p:sldId id="292" r:id="rId6"/>
    <p:sldId id="293" r:id="rId7"/>
    <p:sldId id="272" r:id="rId8"/>
    <p:sldId id="273" r:id="rId9"/>
    <p:sldId id="275" r:id="rId10"/>
    <p:sldId id="276" r:id="rId11"/>
    <p:sldId id="277" r:id="rId12"/>
    <p:sldId id="278" r:id="rId13"/>
    <p:sldId id="289" r:id="rId14"/>
    <p:sldId id="279" r:id="rId15"/>
    <p:sldId id="280" r:id="rId16"/>
    <p:sldId id="281" r:id="rId17"/>
    <p:sldId id="284" r:id="rId18"/>
    <p:sldId id="282" r:id="rId19"/>
    <p:sldId id="283" r:id="rId20"/>
    <p:sldId id="288" r:id="rId21"/>
    <p:sldId id="285" r:id="rId22"/>
    <p:sldId id="286" r:id="rId23"/>
    <p:sldId id="290" r:id="rId2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66" userDrawn="1">
          <p15:clr>
            <a:srgbClr val="A4A3A4"/>
          </p15:clr>
        </p15:guide>
        <p15:guide id="2" pos="5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2805DE-A2CE-FE42-8AB9-820249B55E31}" v="14" dt="2025-10-11T08:21:39.0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5" autoAdjust="0"/>
    <p:restoredTop sz="94681"/>
  </p:normalViewPr>
  <p:slideViewPr>
    <p:cSldViewPr snapToGrid="0">
      <p:cViewPr varScale="1">
        <p:scale>
          <a:sx n="89" d="100"/>
          <a:sy n="89" d="100"/>
        </p:scale>
        <p:origin x="192" y="648"/>
      </p:cViewPr>
      <p:guideLst>
        <p:guide orient="horz" pos="1366"/>
        <p:guide pos="5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E DRAGONI" userId="dbecfeb2-477d-4089-a511-aa15428c99fb" providerId="ADAL" clId="{579E351D-1AB5-54E0-BB49-681798BCA052}"/>
    <pc:docChg chg="undo custSel addSld modSld modMainMaster">
      <pc:chgData name="DANIELE DRAGONI" userId="dbecfeb2-477d-4089-a511-aa15428c99fb" providerId="ADAL" clId="{579E351D-1AB5-54E0-BB49-681798BCA052}" dt="2025-10-11T08:22:06.495" v="399" actId="1076"/>
      <pc:docMkLst>
        <pc:docMk/>
      </pc:docMkLst>
      <pc:sldChg chg="modSp mod">
        <pc:chgData name="DANIELE DRAGONI" userId="dbecfeb2-477d-4089-a511-aa15428c99fb" providerId="ADAL" clId="{579E351D-1AB5-54E0-BB49-681798BCA052}" dt="2025-10-11T06:51:53.734" v="35" actId="20577"/>
        <pc:sldMkLst>
          <pc:docMk/>
          <pc:sldMk cId="2060398307" sldId="270"/>
        </pc:sldMkLst>
        <pc:spChg chg="mod">
          <ac:chgData name="DANIELE DRAGONI" userId="dbecfeb2-477d-4089-a511-aa15428c99fb" providerId="ADAL" clId="{579E351D-1AB5-54E0-BB49-681798BCA052}" dt="2025-10-11T06:51:53.734" v="35" actId="20577"/>
          <ac:spMkLst>
            <pc:docMk/>
            <pc:sldMk cId="2060398307" sldId="270"/>
            <ac:spMk id="8" creationId="{AE163B7D-D466-6408-2411-F40018DCF5BB}"/>
          </ac:spMkLst>
        </pc:spChg>
      </pc:sldChg>
      <pc:sldChg chg="addSp delSp modSp add mod delAnim modAnim">
        <pc:chgData name="DANIELE DRAGONI" userId="dbecfeb2-477d-4089-a511-aa15428c99fb" providerId="ADAL" clId="{579E351D-1AB5-54E0-BB49-681798BCA052}" dt="2025-10-11T08:22:06.495" v="399" actId="1076"/>
        <pc:sldMkLst>
          <pc:docMk/>
          <pc:sldMk cId="1312661186" sldId="291"/>
        </pc:sldMkLst>
        <pc:spChg chg="del">
          <ac:chgData name="DANIELE DRAGONI" userId="dbecfeb2-477d-4089-a511-aa15428c99fb" providerId="ADAL" clId="{579E351D-1AB5-54E0-BB49-681798BCA052}" dt="2025-10-11T08:09:04.352" v="70" actId="478"/>
          <ac:spMkLst>
            <pc:docMk/>
            <pc:sldMk cId="1312661186" sldId="291"/>
            <ac:spMk id="2" creationId="{58F4D425-4E3C-29FA-8A29-6B5E318548C1}"/>
          </ac:spMkLst>
        </pc:spChg>
        <pc:spChg chg="add mod">
          <ac:chgData name="DANIELE DRAGONI" userId="dbecfeb2-477d-4089-a511-aa15428c99fb" providerId="ADAL" clId="{579E351D-1AB5-54E0-BB49-681798BCA052}" dt="2025-10-11T08:09:09.186" v="71"/>
          <ac:spMkLst>
            <pc:docMk/>
            <pc:sldMk cId="1312661186" sldId="291"/>
            <ac:spMk id="8" creationId="{4B417DDF-66C5-F51B-0929-D49AE055504C}"/>
          </ac:spMkLst>
        </pc:spChg>
        <pc:spChg chg="add mod">
          <ac:chgData name="DANIELE DRAGONI" userId="dbecfeb2-477d-4089-a511-aa15428c99fb" providerId="ADAL" clId="{579E351D-1AB5-54E0-BB49-681798BCA052}" dt="2025-10-11T08:22:06.495" v="399" actId="1076"/>
          <ac:spMkLst>
            <pc:docMk/>
            <pc:sldMk cId="1312661186" sldId="291"/>
            <ac:spMk id="10" creationId="{5020875D-8558-FD77-C0A2-1AACFA4239B7}"/>
          </ac:spMkLst>
        </pc:spChg>
        <pc:spChg chg="add mod">
          <ac:chgData name="DANIELE DRAGONI" userId="dbecfeb2-477d-4089-a511-aa15428c99fb" providerId="ADAL" clId="{579E351D-1AB5-54E0-BB49-681798BCA052}" dt="2025-10-11T08:09:09.186" v="71"/>
          <ac:spMkLst>
            <pc:docMk/>
            <pc:sldMk cId="1312661186" sldId="291"/>
            <ac:spMk id="11" creationId="{6A19AD34-1AB3-04BE-141F-7B83D1530F8B}"/>
          </ac:spMkLst>
        </pc:spChg>
        <pc:picChg chg="del">
          <ac:chgData name="DANIELE DRAGONI" userId="dbecfeb2-477d-4089-a511-aa15428c99fb" providerId="ADAL" clId="{579E351D-1AB5-54E0-BB49-681798BCA052}" dt="2025-10-11T08:09:00.027" v="69" actId="478"/>
          <ac:picMkLst>
            <pc:docMk/>
            <pc:sldMk cId="1312661186" sldId="291"/>
            <ac:picMk id="4" creationId="{BDD0A5E9-F1C6-7EF3-E0D2-AD65A6540C7C}"/>
          </ac:picMkLst>
        </pc:picChg>
        <pc:picChg chg="del">
          <ac:chgData name="DANIELE DRAGONI" userId="dbecfeb2-477d-4089-a511-aa15428c99fb" providerId="ADAL" clId="{579E351D-1AB5-54E0-BB49-681798BCA052}" dt="2025-10-11T08:08:58.060" v="68" actId="478"/>
          <ac:picMkLst>
            <pc:docMk/>
            <pc:sldMk cId="1312661186" sldId="291"/>
            <ac:picMk id="7" creationId="{D662D4F8-01B8-10A7-6E0D-45141E8965CC}"/>
          </ac:picMkLst>
        </pc:picChg>
        <pc:picChg chg="add mod">
          <ac:chgData name="DANIELE DRAGONI" userId="dbecfeb2-477d-4089-a511-aa15428c99fb" providerId="ADAL" clId="{579E351D-1AB5-54E0-BB49-681798BCA052}" dt="2025-10-11T08:09:09.186" v="71"/>
          <ac:picMkLst>
            <pc:docMk/>
            <pc:sldMk cId="1312661186" sldId="291"/>
            <ac:picMk id="9" creationId="{279ED7D5-DD87-AA39-59AB-4ABA428CE266}"/>
          </ac:picMkLst>
        </pc:picChg>
        <pc:picChg chg="add mod">
          <ac:chgData name="DANIELE DRAGONI" userId="dbecfeb2-477d-4089-a511-aa15428c99fb" providerId="ADAL" clId="{579E351D-1AB5-54E0-BB49-681798BCA052}" dt="2025-10-11T08:09:09.186" v="71"/>
          <ac:picMkLst>
            <pc:docMk/>
            <pc:sldMk cId="1312661186" sldId="291"/>
            <ac:picMk id="12" creationId="{CCF362C7-6791-F708-312E-9FC57C614C15}"/>
          </ac:picMkLst>
        </pc:picChg>
        <pc:picChg chg="add del mod">
          <ac:chgData name="DANIELE DRAGONI" userId="dbecfeb2-477d-4089-a511-aa15428c99fb" providerId="ADAL" clId="{579E351D-1AB5-54E0-BB49-681798BCA052}" dt="2025-10-11T08:21:43.877" v="383" actId="478"/>
          <ac:picMkLst>
            <pc:docMk/>
            <pc:sldMk cId="1312661186" sldId="291"/>
            <ac:picMk id="13" creationId="{9CA9A9D6-7ABE-356A-4A45-517371DFC633}"/>
          </ac:picMkLst>
        </pc:picChg>
        <pc:picChg chg="add del mod">
          <ac:chgData name="DANIELE DRAGONI" userId="dbecfeb2-477d-4089-a511-aa15428c99fb" providerId="ADAL" clId="{579E351D-1AB5-54E0-BB49-681798BCA052}" dt="2025-10-11T08:21:40.285" v="381" actId="478"/>
          <ac:picMkLst>
            <pc:docMk/>
            <pc:sldMk cId="1312661186" sldId="291"/>
            <ac:picMk id="14" creationId="{A3B4787C-EB24-C226-90D5-8BA6A5D5E439}"/>
          </ac:picMkLst>
        </pc:picChg>
      </pc:sldChg>
      <pc:sldChg chg="addSp delSp modSp add mod addAnim delAnim modAnim">
        <pc:chgData name="DANIELE DRAGONI" userId="dbecfeb2-477d-4089-a511-aa15428c99fb" providerId="ADAL" clId="{579E351D-1AB5-54E0-BB49-681798BCA052}" dt="2025-10-11T08:11:11.711" v="95" actId="1076"/>
        <pc:sldMkLst>
          <pc:docMk/>
          <pc:sldMk cId="3797108741" sldId="292"/>
        </pc:sldMkLst>
        <pc:spChg chg="add del mod">
          <ac:chgData name="DANIELE DRAGONI" userId="dbecfeb2-477d-4089-a511-aa15428c99fb" providerId="ADAL" clId="{579E351D-1AB5-54E0-BB49-681798BCA052}" dt="2025-10-11T08:10:14.263" v="75" actId="478"/>
          <ac:spMkLst>
            <pc:docMk/>
            <pc:sldMk cId="3797108741" sldId="292"/>
            <ac:spMk id="2" creationId="{552D1FE8-1148-2F9B-CCC3-E2E1B41F2410}"/>
          </ac:spMkLst>
        </pc:spChg>
        <pc:spChg chg="add del mod">
          <ac:chgData name="DANIELE DRAGONI" userId="dbecfeb2-477d-4089-a511-aa15428c99fb" providerId="ADAL" clId="{579E351D-1AB5-54E0-BB49-681798BCA052}" dt="2025-10-11T08:10:14.263" v="75" actId="478"/>
          <ac:spMkLst>
            <pc:docMk/>
            <pc:sldMk cId="3797108741" sldId="292"/>
            <ac:spMk id="4" creationId="{061931BD-3E72-B2A3-4992-146FCD5A418E}"/>
          </ac:spMkLst>
        </pc:spChg>
        <pc:spChg chg="mod">
          <ac:chgData name="DANIELE DRAGONI" userId="dbecfeb2-477d-4089-a511-aa15428c99fb" providerId="ADAL" clId="{579E351D-1AB5-54E0-BB49-681798BCA052}" dt="2025-10-11T08:10:46.526" v="83" actId="1076"/>
          <ac:spMkLst>
            <pc:docMk/>
            <pc:sldMk cId="3797108741" sldId="292"/>
            <ac:spMk id="6" creationId="{798AD76A-D961-7682-DCE2-316A52CA3119}"/>
          </ac:spMkLst>
        </pc:spChg>
        <pc:spChg chg="add del mod">
          <ac:chgData name="DANIELE DRAGONI" userId="dbecfeb2-477d-4089-a511-aa15428c99fb" providerId="ADAL" clId="{579E351D-1AB5-54E0-BB49-681798BCA052}" dt="2025-10-11T08:10:14.263" v="75" actId="478"/>
          <ac:spMkLst>
            <pc:docMk/>
            <pc:sldMk cId="3797108741" sldId="292"/>
            <ac:spMk id="7" creationId="{639C18ED-F6C7-3D2F-247A-9671C6A73F35}"/>
          </ac:spMkLst>
        </pc:spChg>
        <pc:spChg chg="del">
          <ac:chgData name="DANIELE DRAGONI" userId="dbecfeb2-477d-4089-a511-aa15428c99fb" providerId="ADAL" clId="{579E351D-1AB5-54E0-BB49-681798BCA052}" dt="2025-10-11T08:09:28.462" v="73" actId="478"/>
          <ac:spMkLst>
            <pc:docMk/>
            <pc:sldMk cId="3797108741" sldId="292"/>
            <ac:spMk id="8" creationId="{DA8E0EA0-9E54-AEA2-8B4D-72F743831957}"/>
          </ac:spMkLst>
        </pc:spChg>
        <pc:spChg chg="del">
          <ac:chgData name="DANIELE DRAGONI" userId="dbecfeb2-477d-4089-a511-aa15428c99fb" providerId="ADAL" clId="{579E351D-1AB5-54E0-BB49-681798BCA052}" dt="2025-10-11T08:09:28.462" v="73" actId="478"/>
          <ac:spMkLst>
            <pc:docMk/>
            <pc:sldMk cId="3797108741" sldId="292"/>
            <ac:spMk id="10" creationId="{96C9B1E8-3D08-0AF1-78AC-E60296BCAE4F}"/>
          </ac:spMkLst>
        </pc:spChg>
        <pc:spChg chg="del">
          <ac:chgData name="DANIELE DRAGONI" userId="dbecfeb2-477d-4089-a511-aa15428c99fb" providerId="ADAL" clId="{579E351D-1AB5-54E0-BB49-681798BCA052}" dt="2025-10-11T08:09:28.462" v="73" actId="478"/>
          <ac:spMkLst>
            <pc:docMk/>
            <pc:sldMk cId="3797108741" sldId="292"/>
            <ac:spMk id="11" creationId="{8E4001E9-45BE-783A-309C-FCD03D7CEB2E}"/>
          </ac:spMkLst>
        </pc:spChg>
        <pc:spChg chg="add del mod">
          <ac:chgData name="DANIELE DRAGONI" userId="dbecfeb2-477d-4089-a511-aa15428c99fb" providerId="ADAL" clId="{579E351D-1AB5-54E0-BB49-681798BCA052}" dt="2025-10-11T08:10:35.750" v="81" actId="478"/>
          <ac:spMkLst>
            <pc:docMk/>
            <pc:sldMk cId="3797108741" sldId="292"/>
            <ac:spMk id="21" creationId="{03B934ED-C625-1160-0293-000DB436A73F}"/>
          </ac:spMkLst>
        </pc:spChg>
        <pc:spChg chg="add del mod">
          <ac:chgData name="DANIELE DRAGONI" userId="dbecfeb2-477d-4089-a511-aa15428c99fb" providerId="ADAL" clId="{579E351D-1AB5-54E0-BB49-681798BCA052}" dt="2025-10-11T08:10:30.031" v="80" actId="478"/>
          <ac:spMkLst>
            <pc:docMk/>
            <pc:sldMk cId="3797108741" sldId="292"/>
            <ac:spMk id="22" creationId="{667A6598-F85C-57D5-7BE0-90554EFAD631}"/>
          </ac:spMkLst>
        </pc:spChg>
        <pc:spChg chg="add del mod">
          <ac:chgData name="DANIELE DRAGONI" userId="dbecfeb2-477d-4089-a511-aa15428c99fb" providerId="ADAL" clId="{579E351D-1AB5-54E0-BB49-681798BCA052}" dt="2025-10-11T08:10:40.609" v="82" actId="478"/>
          <ac:spMkLst>
            <pc:docMk/>
            <pc:sldMk cId="3797108741" sldId="292"/>
            <ac:spMk id="23" creationId="{EC49BBCC-8063-22D2-3F03-ABF0C668FF41}"/>
          </ac:spMkLst>
        </pc:spChg>
        <pc:picChg chg="del">
          <ac:chgData name="DANIELE DRAGONI" userId="dbecfeb2-477d-4089-a511-aa15428c99fb" providerId="ADAL" clId="{579E351D-1AB5-54E0-BB49-681798BCA052}" dt="2025-10-11T08:09:28.462" v="73" actId="478"/>
          <ac:picMkLst>
            <pc:docMk/>
            <pc:sldMk cId="3797108741" sldId="292"/>
            <ac:picMk id="9" creationId="{D3EFEFC5-E0E8-9BE8-FA7A-76911049C7F5}"/>
          </ac:picMkLst>
        </pc:picChg>
        <pc:picChg chg="del">
          <ac:chgData name="DANIELE DRAGONI" userId="dbecfeb2-477d-4089-a511-aa15428c99fb" providerId="ADAL" clId="{579E351D-1AB5-54E0-BB49-681798BCA052}" dt="2025-10-11T08:09:28.462" v="73" actId="478"/>
          <ac:picMkLst>
            <pc:docMk/>
            <pc:sldMk cId="3797108741" sldId="292"/>
            <ac:picMk id="12" creationId="{265D3F33-2C4E-67B6-046B-AF21C73EE7C6}"/>
          </ac:picMkLst>
        </pc:picChg>
        <pc:picChg chg="add del mod">
          <ac:chgData name="DANIELE DRAGONI" userId="dbecfeb2-477d-4089-a511-aa15428c99fb" providerId="ADAL" clId="{579E351D-1AB5-54E0-BB49-681798BCA052}" dt="2025-10-11T08:10:14.263" v="75" actId="478"/>
          <ac:picMkLst>
            <pc:docMk/>
            <pc:sldMk cId="3797108741" sldId="292"/>
            <ac:picMk id="13" creationId="{706FC08A-A5A8-F02E-1DE9-537BDD7399F7}"/>
          </ac:picMkLst>
        </pc:picChg>
        <pc:picChg chg="add del mod">
          <ac:chgData name="DANIELE DRAGONI" userId="dbecfeb2-477d-4089-a511-aa15428c99fb" providerId="ADAL" clId="{579E351D-1AB5-54E0-BB49-681798BCA052}" dt="2025-10-11T08:10:14.263" v="75" actId="478"/>
          <ac:picMkLst>
            <pc:docMk/>
            <pc:sldMk cId="3797108741" sldId="292"/>
            <ac:picMk id="14" creationId="{03863542-AF86-02DD-4A93-529AA2ED699C}"/>
          </ac:picMkLst>
        </pc:picChg>
        <pc:picChg chg="add del mod">
          <ac:chgData name="DANIELE DRAGONI" userId="dbecfeb2-477d-4089-a511-aa15428c99fb" providerId="ADAL" clId="{579E351D-1AB5-54E0-BB49-681798BCA052}" dt="2025-10-11T08:10:14.263" v="75" actId="478"/>
          <ac:picMkLst>
            <pc:docMk/>
            <pc:sldMk cId="3797108741" sldId="292"/>
            <ac:picMk id="16" creationId="{1232B191-851A-47A7-7435-D9B339FCF63F}"/>
          </ac:picMkLst>
        </pc:picChg>
        <pc:picChg chg="add del mod">
          <ac:chgData name="DANIELE DRAGONI" userId="dbecfeb2-477d-4089-a511-aa15428c99fb" providerId="ADAL" clId="{579E351D-1AB5-54E0-BB49-681798BCA052}" dt="2025-10-11T08:10:14.263" v="75" actId="478"/>
          <ac:picMkLst>
            <pc:docMk/>
            <pc:sldMk cId="3797108741" sldId="292"/>
            <ac:picMk id="17" creationId="{D18E224F-483F-693B-9D64-90D8F02881B5}"/>
          </ac:picMkLst>
        </pc:picChg>
        <pc:picChg chg="add del mod">
          <ac:chgData name="DANIELE DRAGONI" userId="dbecfeb2-477d-4089-a511-aa15428c99fb" providerId="ADAL" clId="{579E351D-1AB5-54E0-BB49-681798BCA052}" dt="2025-10-11T08:10:14.263" v="75" actId="478"/>
          <ac:picMkLst>
            <pc:docMk/>
            <pc:sldMk cId="3797108741" sldId="292"/>
            <ac:picMk id="18" creationId="{A0B8E829-8D8E-E5B7-5004-3D8687ED71B0}"/>
          </ac:picMkLst>
        </pc:picChg>
        <pc:picChg chg="add del mod">
          <ac:chgData name="DANIELE DRAGONI" userId="dbecfeb2-477d-4089-a511-aa15428c99fb" providerId="ADAL" clId="{579E351D-1AB5-54E0-BB49-681798BCA052}" dt="2025-10-11T08:10:14.263" v="75" actId="478"/>
          <ac:picMkLst>
            <pc:docMk/>
            <pc:sldMk cId="3797108741" sldId="292"/>
            <ac:picMk id="19" creationId="{E9E4EBA6-F68B-C2B3-D475-551799457F80}"/>
          </ac:picMkLst>
        </pc:picChg>
        <pc:picChg chg="add del mod">
          <ac:chgData name="DANIELE DRAGONI" userId="dbecfeb2-477d-4089-a511-aa15428c99fb" providerId="ADAL" clId="{579E351D-1AB5-54E0-BB49-681798BCA052}" dt="2025-10-11T08:10:14.263" v="75" actId="478"/>
          <ac:picMkLst>
            <pc:docMk/>
            <pc:sldMk cId="3797108741" sldId="292"/>
            <ac:picMk id="20" creationId="{6E1C531B-8461-1629-BA92-64556119A739}"/>
          </ac:picMkLst>
        </pc:picChg>
        <pc:picChg chg="add del mod">
          <ac:chgData name="DANIELE DRAGONI" userId="dbecfeb2-477d-4089-a511-aa15428c99fb" providerId="ADAL" clId="{579E351D-1AB5-54E0-BB49-681798BCA052}" dt="2025-10-11T08:11:01.018" v="89" actId="478"/>
          <ac:picMkLst>
            <pc:docMk/>
            <pc:sldMk cId="3797108741" sldId="292"/>
            <ac:picMk id="24" creationId="{AACF9C89-00B8-194D-41A6-9BBAD27F4C2D}"/>
          </ac:picMkLst>
        </pc:picChg>
        <pc:picChg chg="add del mod">
          <ac:chgData name="DANIELE DRAGONI" userId="dbecfeb2-477d-4089-a511-aa15428c99fb" providerId="ADAL" clId="{579E351D-1AB5-54E0-BB49-681798BCA052}" dt="2025-10-11T08:11:04.320" v="90" actId="1076"/>
          <ac:picMkLst>
            <pc:docMk/>
            <pc:sldMk cId="3797108741" sldId="292"/>
            <ac:picMk id="25" creationId="{86931C17-13D3-827C-B3DD-651C7C620FEB}"/>
          </ac:picMkLst>
        </pc:picChg>
        <pc:picChg chg="add del mod">
          <ac:chgData name="DANIELE DRAGONI" userId="dbecfeb2-477d-4089-a511-aa15428c99fb" providerId="ADAL" clId="{579E351D-1AB5-54E0-BB49-681798BCA052}" dt="2025-10-11T08:10:25.759" v="79" actId="478"/>
          <ac:picMkLst>
            <pc:docMk/>
            <pc:sldMk cId="3797108741" sldId="292"/>
            <ac:picMk id="26" creationId="{DCDF0F4A-8505-6E64-8AA3-E2972CB1C7D0}"/>
          </ac:picMkLst>
        </pc:picChg>
        <pc:picChg chg="mod">
          <ac:chgData name="DANIELE DRAGONI" userId="dbecfeb2-477d-4089-a511-aa15428c99fb" providerId="ADAL" clId="{579E351D-1AB5-54E0-BB49-681798BCA052}" dt="2025-10-11T08:11:06.027" v="91" actId="1076"/>
          <ac:picMkLst>
            <pc:docMk/>
            <pc:sldMk cId="3797108741" sldId="292"/>
            <ac:picMk id="27" creationId="{8A25FE8E-D88B-ECF7-BC49-F02CF99D27A4}"/>
          </ac:picMkLst>
        </pc:picChg>
        <pc:picChg chg="add del mod">
          <ac:chgData name="DANIELE DRAGONI" userId="dbecfeb2-477d-4089-a511-aa15428c99fb" providerId="ADAL" clId="{579E351D-1AB5-54E0-BB49-681798BCA052}" dt="2025-10-11T08:11:07.527" v="92" actId="1076"/>
          <ac:picMkLst>
            <pc:docMk/>
            <pc:sldMk cId="3797108741" sldId="292"/>
            <ac:picMk id="28" creationId="{9CF44FC9-AE48-617C-068A-027666FB1ECF}"/>
          </ac:picMkLst>
        </pc:picChg>
        <pc:picChg chg="add del mod">
          <ac:chgData name="DANIELE DRAGONI" userId="dbecfeb2-477d-4089-a511-aa15428c99fb" providerId="ADAL" clId="{579E351D-1AB5-54E0-BB49-681798BCA052}" dt="2025-10-11T08:11:10.144" v="94" actId="1076"/>
          <ac:picMkLst>
            <pc:docMk/>
            <pc:sldMk cId="3797108741" sldId="292"/>
            <ac:picMk id="29" creationId="{88C46007-2088-E5C6-DD8F-76F7466425C3}"/>
          </ac:picMkLst>
        </pc:picChg>
        <pc:picChg chg="add del mod">
          <ac:chgData name="DANIELE DRAGONI" userId="dbecfeb2-477d-4089-a511-aa15428c99fb" providerId="ADAL" clId="{579E351D-1AB5-54E0-BB49-681798BCA052}" dt="2025-10-11T08:11:11.711" v="95" actId="1076"/>
          <ac:picMkLst>
            <pc:docMk/>
            <pc:sldMk cId="3797108741" sldId="292"/>
            <ac:picMk id="30" creationId="{3F5E616E-17C8-293A-5342-3BCF3B7AAFCD}"/>
          </ac:picMkLst>
        </pc:picChg>
        <pc:picChg chg="add del mod">
          <ac:chgData name="DANIELE DRAGONI" userId="dbecfeb2-477d-4089-a511-aa15428c99fb" providerId="ADAL" clId="{579E351D-1AB5-54E0-BB49-681798BCA052}" dt="2025-10-11T08:10:25.759" v="79" actId="478"/>
          <ac:picMkLst>
            <pc:docMk/>
            <pc:sldMk cId="3797108741" sldId="292"/>
            <ac:picMk id="31" creationId="{65E3A4B6-FB2A-3D26-3506-FA5CBDCFE81B}"/>
          </ac:picMkLst>
        </pc:picChg>
        <pc:picChg chg="add mod">
          <ac:chgData name="DANIELE DRAGONI" userId="dbecfeb2-477d-4089-a511-aa15428c99fb" providerId="ADAL" clId="{579E351D-1AB5-54E0-BB49-681798BCA052}" dt="2025-10-11T08:10:50.761" v="85" actId="571"/>
          <ac:picMkLst>
            <pc:docMk/>
            <pc:sldMk cId="3797108741" sldId="292"/>
            <ac:picMk id="32" creationId="{19FD2974-3DBB-277E-1F1C-C259C839C5D2}"/>
          </ac:picMkLst>
        </pc:picChg>
        <pc:picChg chg="add del mod">
          <ac:chgData name="DANIELE DRAGONI" userId="dbecfeb2-477d-4089-a511-aa15428c99fb" providerId="ADAL" clId="{579E351D-1AB5-54E0-BB49-681798BCA052}" dt="2025-10-11T08:11:08.860" v="93" actId="1076"/>
          <ac:picMkLst>
            <pc:docMk/>
            <pc:sldMk cId="3797108741" sldId="292"/>
            <ac:picMk id="33" creationId="{83F211CA-B9D9-66D9-412D-228A4187BE77}"/>
          </ac:picMkLst>
        </pc:picChg>
      </pc:sldChg>
      <pc:sldChg chg="addSp delSp modSp new mod modClrScheme chgLayout">
        <pc:chgData name="DANIELE DRAGONI" userId="dbecfeb2-477d-4089-a511-aa15428c99fb" providerId="ADAL" clId="{579E351D-1AB5-54E0-BB49-681798BCA052}" dt="2025-10-11T08:18:44.742" v="378" actId="20577"/>
        <pc:sldMkLst>
          <pc:docMk/>
          <pc:sldMk cId="504438215" sldId="293"/>
        </pc:sldMkLst>
        <pc:spChg chg="mod ord">
          <ac:chgData name="DANIELE DRAGONI" userId="dbecfeb2-477d-4089-a511-aa15428c99fb" providerId="ADAL" clId="{579E351D-1AB5-54E0-BB49-681798BCA052}" dt="2025-10-11T08:16:31.075" v="341" actId="26606"/>
          <ac:spMkLst>
            <pc:docMk/>
            <pc:sldMk cId="504438215" sldId="293"/>
            <ac:spMk id="2" creationId="{EFA379C1-8727-3A9A-7000-DF198294F9FB}"/>
          </ac:spMkLst>
        </pc:spChg>
        <pc:spChg chg="add mod">
          <ac:chgData name="DANIELE DRAGONI" userId="dbecfeb2-477d-4089-a511-aa15428c99fb" providerId="ADAL" clId="{579E351D-1AB5-54E0-BB49-681798BCA052}" dt="2025-10-11T08:16:31.075" v="341" actId="26606"/>
          <ac:spMkLst>
            <pc:docMk/>
            <pc:sldMk cId="504438215" sldId="293"/>
            <ac:spMk id="3" creationId="{64B1C598-7F40-B462-BB18-7A21D6730452}"/>
          </ac:spMkLst>
        </pc:spChg>
        <pc:spChg chg="add mod ord">
          <ac:chgData name="DANIELE DRAGONI" userId="dbecfeb2-477d-4089-a511-aa15428c99fb" providerId="ADAL" clId="{579E351D-1AB5-54E0-BB49-681798BCA052}" dt="2025-10-11T08:18:44.742" v="378" actId="20577"/>
          <ac:spMkLst>
            <pc:docMk/>
            <pc:sldMk cId="504438215" sldId="293"/>
            <ac:spMk id="4" creationId="{D4FBDB90-AFB1-0BA3-03D4-8A54F63E5196}"/>
          </ac:spMkLst>
        </pc:spChg>
        <pc:spChg chg="add mod">
          <ac:chgData name="DANIELE DRAGONI" userId="dbecfeb2-477d-4089-a511-aa15428c99fb" providerId="ADAL" clId="{579E351D-1AB5-54E0-BB49-681798BCA052}" dt="2025-10-11T08:18:20.623" v="366" actId="20577"/>
          <ac:spMkLst>
            <pc:docMk/>
            <pc:sldMk cId="504438215" sldId="293"/>
            <ac:spMk id="6" creationId="{0161DD25-AE1A-F10C-492A-CA1797A85072}"/>
          </ac:spMkLst>
        </pc:spChg>
        <pc:spChg chg="add del mod">
          <ac:chgData name="DANIELE DRAGONI" userId="dbecfeb2-477d-4089-a511-aa15428c99fb" providerId="ADAL" clId="{579E351D-1AB5-54E0-BB49-681798BCA052}" dt="2025-10-11T08:16:59.536" v="350"/>
          <ac:spMkLst>
            <pc:docMk/>
            <pc:sldMk cId="504438215" sldId="293"/>
            <ac:spMk id="7" creationId="{EAD91A00-A2EF-4C94-F51E-4F3F9B5F6278}"/>
          </ac:spMkLst>
        </pc:spChg>
        <pc:picChg chg="add mod">
          <ac:chgData name="DANIELE DRAGONI" userId="dbecfeb2-477d-4089-a511-aa15428c99fb" providerId="ADAL" clId="{579E351D-1AB5-54E0-BB49-681798BCA052}" dt="2025-10-11T08:18:09.056" v="354" actId="1076"/>
          <ac:picMkLst>
            <pc:docMk/>
            <pc:sldMk cId="504438215" sldId="293"/>
            <ac:picMk id="9" creationId="{921AC198-4BBF-A3CA-7E96-89AD489638E2}"/>
          </ac:picMkLst>
        </pc:picChg>
      </pc:sldChg>
      <pc:sldMasterChg chg="modSldLayout">
        <pc:chgData name="DANIELE DRAGONI" userId="dbecfeb2-477d-4089-a511-aa15428c99fb" providerId="ADAL" clId="{579E351D-1AB5-54E0-BB49-681798BCA052}" dt="2025-10-11T06:56:28.117" v="66" actId="1076"/>
        <pc:sldMasterMkLst>
          <pc:docMk/>
          <pc:sldMasterMk cId="3937844256" sldId="2147483648"/>
        </pc:sldMasterMkLst>
        <pc:sldLayoutChg chg="addSp modSp mod">
          <pc:chgData name="DANIELE DRAGONI" userId="dbecfeb2-477d-4089-a511-aa15428c99fb" providerId="ADAL" clId="{579E351D-1AB5-54E0-BB49-681798BCA052}" dt="2025-10-11T06:56:28.117" v="66" actId="1076"/>
          <pc:sldLayoutMkLst>
            <pc:docMk/>
            <pc:sldMasterMk cId="3937844256" sldId="2147483648"/>
            <pc:sldLayoutMk cId="2666698345" sldId="2147483654"/>
          </pc:sldLayoutMkLst>
          <pc:picChg chg="add mod">
            <ac:chgData name="DANIELE DRAGONI" userId="dbecfeb2-477d-4089-a511-aa15428c99fb" providerId="ADAL" clId="{579E351D-1AB5-54E0-BB49-681798BCA052}" dt="2025-10-11T06:56:24.733" v="65" actId="1076"/>
            <ac:picMkLst>
              <pc:docMk/>
              <pc:sldMasterMk cId="3937844256" sldId="2147483648"/>
              <pc:sldLayoutMk cId="2666698345" sldId="2147483654"/>
              <ac:picMk id="7" creationId="{878AD6E9-A762-F405-3CE0-E3B261B0C21A}"/>
            </ac:picMkLst>
          </pc:picChg>
          <pc:picChg chg="add mod">
            <ac:chgData name="DANIELE DRAGONI" userId="dbecfeb2-477d-4089-a511-aa15428c99fb" providerId="ADAL" clId="{579E351D-1AB5-54E0-BB49-681798BCA052}" dt="2025-10-11T06:56:21.966" v="64" actId="1076"/>
            <ac:picMkLst>
              <pc:docMk/>
              <pc:sldMasterMk cId="3937844256" sldId="2147483648"/>
              <pc:sldLayoutMk cId="2666698345" sldId="2147483654"/>
              <ac:picMk id="9" creationId="{A44EE3D3-9950-37E6-4A99-DD49FCCE3258}"/>
            </ac:picMkLst>
          </pc:picChg>
          <pc:picChg chg="add mod">
            <ac:chgData name="DANIELE DRAGONI" userId="dbecfeb2-477d-4089-a511-aa15428c99fb" providerId="ADAL" clId="{579E351D-1AB5-54E0-BB49-681798BCA052}" dt="2025-10-11T06:56:28.117" v="66" actId="1076"/>
            <ac:picMkLst>
              <pc:docMk/>
              <pc:sldMasterMk cId="3937844256" sldId="2147483648"/>
              <pc:sldLayoutMk cId="2666698345" sldId="2147483654"/>
              <ac:picMk id="17" creationId="{8FB54C8F-9A91-283D-1AF2-6F9CF0210C1C}"/>
            </ac:picMkLst>
          </pc:pic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A6E71A-423C-3244-8F8E-B0155D2D5453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it-IT"/>
        </a:p>
      </dgm:t>
    </dgm:pt>
    <dgm:pt modelId="{518E00C6-FCF4-9048-ADE7-0F25A8D25E4B}">
      <dgm:prSet/>
      <dgm:spPr/>
      <dgm:t>
        <a:bodyPr/>
        <a:lstStyle/>
        <a:p>
          <a:r>
            <a:rPr lang="it-IT"/>
            <a:t>Uso</a:t>
          </a:r>
        </a:p>
      </dgm:t>
    </dgm:pt>
    <dgm:pt modelId="{01631A05-DF77-D94E-9EC8-C6E9C7427A2C}" type="parTrans" cxnId="{166897C4-C85D-7842-974F-D421CD7DDAF7}">
      <dgm:prSet/>
      <dgm:spPr/>
      <dgm:t>
        <a:bodyPr/>
        <a:lstStyle/>
        <a:p>
          <a:endParaRPr lang="it-IT"/>
        </a:p>
      </dgm:t>
    </dgm:pt>
    <dgm:pt modelId="{C02705F7-D24B-8C47-99AC-54B6FA09774F}" type="sibTrans" cxnId="{166897C4-C85D-7842-974F-D421CD7DDAF7}">
      <dgm:prSet/>
      <dgm:spPr/>
      <dgm:t>
        <a:bodyPr/>
        <a:lstStyle/>
        <a:p>
          <a:endParaRPr lang="it-IT"/>
        </a:p>
      </dgm:t>
    </dgm:pt>
    <dgm:pt modelId="{7B71C96C-383C-134E-A21F-234B37B3C2FD}">
      <dgm:prSet/>
      <dgm:spPr/>
      <dgm:t>
        <a:bodyPr/>
        <a:lstStyle/>
        <a:p>
          <a:r>
            <a:rPr lang="it-IT"/>
            <a:t>Percezione di competenza</a:t>
          </a:r>
        </a:p>
      </dgm:t>
    </dgm:pt>
    <dgm:pt modelId="{EE75E337-B756-3748-899B-3757876BCA72}" type="parTrans" cxnId="{7D417C93-9E8F-3345-987E-CE8FD52538BE}">
      <dgm:prSet/>
      <dgm:spPr/>
      <dgm:t>
        <a:bodyPr/>
        <a:lstStyle/>
        <a:p>
          <a:endParaRPr lang="it-IT"/>
        </a:p>
      </dgm:t>
    </dgm:pt>
    <dgm:pt modelId="{6C5A8178-A02E-024F-B1F5-558418424FDB}" type="sibTrans" cxnId="{7D417C93-9E8F-3345-987E-CE8FD52538BE}">
      <dgm:prSet/>
      <dgm:spPr/>
      <dgm:t>
        <a:bodyPr/>
        <a:lstStyle/>
        <a:p>
          <a:endParaRPr lang="it-IT"/>
        </a:p>
      </dgm:t>
    </dgm:pt>
    <dgm:pt modelId="{7BAB7675-5C47-A047-95D1-D8DDB8B1AFFA}">
      <dgm:prSet/>
      <dgm:spPr/>
      <dgm:t>
        <a:bodyPr/>
        <a:lstStyle/>
        <a:p>
          <a:r>
            <a:rPr lang="it-IT"/>
            <a:t>Formazione ricevuta</a:t>
          </a:r>
        </a:p>
      </dgm:t>
    </dgm:pt>
    <dgm:pt modelId="{1ACCCF98-22CD-0C4C-8C79-292EA0CC4773}" type="parTrans" cxnId="{AFB68A0B-50BE-6941-B6D4-C182C9C53B75}">
      <dgm:prSet/>
      <dgm:spPr/>
      <dgm:t>
        <a:bodyPr/>
        <a:lstStyle/>
        <a:p>
          <a:endParaRPr lang="it-IT"/>
        </a:p>
      </dgm:t>
    </dgm:pt>
    <dgm:pt modelId="{00ED9223-6945-E041-93EF-633E0288FFBF}" type="sibTrans" cxnId="{AFB68A0B-50BE-6941-B6D4-C182C9C53B75}">
      <dgm:prSet/>
      <dgm:spPr/>
      <dgm:t>
        <a:bodyPr/>
        <a:lstStyle/>
        <a:p>
          <a:endParaRPr lang="it-IT"/>
        </a:p>
      </dgm:t>
    </dgm:pt>
    <dgm:pt modelId="{50C873A3-8E8D-E149-B684-DFF79851CFDF}">
      <dgm:prSet/>
      <dgm:spPr/>
      <dgm:t>
        <a:bodyPr/>
        <a:lstStyle/>
        <a:p>
          <a:r>
            <a:rPr lang="it-IT"/>
            <a:t>Fiducia nell’integrazione dell’IA nelle pratiche di insegnamento apprendimento</a:t>
          </a:r>
        </a:p>
      </dgm:t>
    </dgm:pt>
    <dgm:pt modelId="{2E0F86FD-E0DA-5340-80FB-8EAA8236A549}" type="parTrans" cxnId="{7A4DE4AB-BF73-0843-AA13-199520088BB5}">
      <dgm:prSet/>
      <dgm:spPr/>
      <dgm:t>
        <a:bodyPr/>
        <a:lstStyle/>
        <a:p>
          <a:endParaRPr lang="it-IT"/>
        </a:p>
      </dgm:t>
    </dgm:pt>
    <dgm:pt modelId="{17B3FF29-6D2B-F046-A18B-34D266E02AE4}" type="sibTrans" cxnId="{7A4DE4AB-BF73-0843-AA13-199520088BB5}">
      <dgm:prSet/>
      <dgm:spPr/>
      <dgm:t>
        <a:bodyPr/>
        <a:lstStyle/>
        <a:p>
          <a:endParaRPr lang="it-IT"/>
        </a:p>
      </dgm:t>
    </dgm:pt>
    <dgm:pt modelId="{7E6066F3-5FAC-C64B-8C2A-27D43ED226D1}">
      <dgm:prSet/>
      <dgm:spPr/>
      <dgm:t>
        <a:bodyPr/>
        <a:lstStyle/>
        <a:p>
          <a:r>
            <a:rPr lang="it-IT"/>
            <a:t>Fiducia uso responsabile dell’IA da parte degli studenti</a:t>
          </a:r>
        </a:p>
      </dgm:t>
    </dgm:pt>
    <dgm:pt modelId="{B8FA6280-9693-8749-8E44-C6074D6EAB7B}" type="parTrans" cxnId="{2AD7D819-AFD0-D04D-8505-FC7C14C49787}">
      <dgm:prSet/>
      <dgm:spPr/>
      <dgm:t>
        <a:bodyPr/>
        <a:lstStyle/>
        <a:p>
          <a:endParaRPr lang="it-IT"/>
        </a:p>
      </dgm:t>
    </dgm:pt>
    <dgm:pt modelId="{8B11815B-45BA-F24A-B30E-ACBD8717DD5B}" type="sibTrans" cxnId="{2AD7D819-AFD0-D04D-8505-FC7C14C49787}">
      <dgm:prSet/>
      <dgm:spPr/>
      <dgm:t>
        <a:bodyPr/>
        <a:lstStyle/>
        <a:p>
          <a:endParaRPr lang="it-IT"/>
        </a:p>
      </dgm:t>
    </dgm:pt>
    <dgm:pt modelId="{9223B2B9-5C51-5B4B-BDAE-C25F71A2170B}">
      <dgm:prSet/>
      <dgm:spPr/>
      <dgm:t>
        <a:bodyPr/>
        <a:lstStyle/>
        <a:p>
          <a:r>
            <a:rPr lang="it-IT"/>
            <a:t>Preoccupazioni</a:t>
          </a:r>
        </a:p>
      </dgm:t>
    </dgm:pt>
    <dgm:pt modelId="{180F2206-A77E-244D-B586-5299DB797DC1}" type="parTrans" cxnId="{03D684D1-9C73-4740-AC36-C449EED0F204}">
      <dgm:prSet/>
      <dgm:spPr/>
      <dgm:t>
        <a:bodyPr/>
        <a:lstStyle/>
        <a:p>
          <a:endParaRPr lang="it-IT"/>
        </a:p>
      </dgm:t>
    </dgm:pt>
    <dgm:pt modelId="{3C3745BE-E4EC-1F41-A370-8D7317361846}" type="sibTrans" cxnId="{03D684D1-9C73-4740-AC36-C449EED0F204}">
      <dgm:prSet/>
      <dgm:spPr/>
      <dgm:t>
        <a:bodyPr/>
        <a:lstStyle/>
        <a:p>
          <a:endParaRPr lang="it-IT"/>
        </a:p>
      </dgm:t>
    </dgm:pt>
    <dgm:pt modelId="{104801A5-4DD0-0C4E-9411-67997E5A62C8}">
      <dgm:prSet/>
      <dgm:spPr/>
      <dgm:t>
        <a:bodyPr/>
        <a:lstStyle/>
        <a:p>
          <a:r>
            <a:rPr lang="it-IT"/>
            <a:t>Percezione del cambiamento</a:t>
          </a:r>
        </a:p>
      </dgm:t>
    </dgm:pt>
    <dgm:pt modelId="{D33C6D4A-D12E-B447-AAC6-6B3ED81D6382}" type="parTrans" cxnId="{224F17FA-D9DE-744A-9697-C6EB5A27DDB0}">
      <dgm:prSet/>
      <dgm:spPr/>
      <dgm:t>
        <a:bodyPr/>
        <a:lstStyle/>
        <a:p>
          <a:endParaRPr lang="it-IT"/>
        </a:p>
      </dgm:t>
    </dgm:pt>
    <dgm:pt modelId="{09DB5A8A-7689-9B44-A0A0-70B85CF0E7B7}" type="sibTrans" cxnId="{224F17FA-D9DE-744A-9697-C6EB5A27DDB0}">
      <dgm:prSet/>
      <dgm:spPr/>
      <dgm:t>
        <a:bodyPr/>
        <a:lstStyle/>
        <a:p>
          <a:endParaRPr lang="it-IT"/>
        </a:p>
      </dgm:t>
    </dgm:pt>
    <dgm:pt modelId="{9AE90F19-55C7-B44C-AE5B-A42EE63BEB11}">
      <dgm:prSet/>
      <dgm:spPr/>
    </dgm:pt>
    <dgm:pt modelId="{DDE40AB3-4FF0-CE45-9F83-78D3C05B1286}" type="parTrans" cxnId="{1DF1B1E4-363C-B442-8997-5F48C256458D}">
      <dgm:prSet/>
      <dgm:spPr/>
      <dgm:t>
        <a:bodyPr/>
        <a:lstStyle/>
        <a:p>
          <a:endParaRPr lang="it-IT"/>
        </a:p>
      </dgm:t>
    </dgm:pt>
    <dgm:pt modelId="{08998FC6-B5E0-C44B-AB7F-3590C3F7E4FF}" type="sibTrans" cxnId="{1DF1B1E4-363C-B442-8997-5F48C256458D}">
      <dgm:prSet/>
      <dgm:spPr/>
      <dgm:t>
        <a:bodyPr/>
        <a:lstStyle/>
        <a:p>
          <a:endParaRPr lang="it-IT"/>
        </a:p>
      </dgm:t>
    </dgm:pt>
    <dgm:pt modelId="{F3D6023D-1AF4-4142-A4C7-95DFF3D2AD56}" type="pres">
      <dgm:prSet presAssocID="{82A6E71A-423C-3244-8F8E-B0155D2D5453}" presName="Name0" presStyleCnt="0">
        <dgm:presLayoutVars>
          <dgm:chMax val="7"/>
          <dgm:chPref val="7"/>
          <dgm:dir/>
        </dgm:presLayoutVars>
      </dgm:prSet>
      <dgm:spPr/>
    </dgm:pt>
    <dgm:pt modelId="{13176FFC-1DAB-4E4D-A4EF-132A6A9E16E0}" type="pres">
      <dgm:prSet presAssocID="{82A6E71A-423C-3244-8F8E-B0155D2D5453}" presName="Name1" presStyleCnt="0"/>
      <dgm:spPr/>
    </dgm:pt>
    <dgm:pt modelId="{29664FD7-56B7-AD4F-93D4-70D99BD2B802}" type="pres">
      <dgm:prSet presAssocID="{82A6E71A-423C-3244-8F8E-B0155D2D5453}" presName="cycle" presStyleCnt="0"/>
      <dgm:spPr/>
    </dgm:pt>
    <dgm:pt modelId="{04B491C4-534A-BB4A-B330-68C14D8423AD}" type="pres">
      <dgm:prSet presAssocID="{82A6E71A-423C-3244-8F8E-B0155D2D5453}" presName="srcNode" presStyleLbl="node1" presStyleIdx="0" presStyleCnt="7"/>
      <dgm:spPr/>
    </dgm:pt>
    <dgm:pt modelId="{81E840D3-B9E0-864C-9468-279DCA29B7D9}" type="pres">
      <dgm:prSet presAssocID="{82A6E71A-423C-3244-8F8E-B0155D2D5453}" presName="conn" presStyleLbl="parChTrans1D2" presStyleIdx="0" presStyleCnt="1"/>
      <dgm:spPr/>
    </dgm:pt>
    <dgm:pt modelId="{2287FAF5-9B56-AB4A-8A17-FFC655FF635D}" type="pres">
      <dgm:prSet presAssocID="{82A6E71A-423C-3244-8F8E-B0155D2D5453}" presName="extraNode" presStyleLbl="node1" presStyleIdx="0" presStyleCnt="7"/>
      <dgm:spPr/>
    </dgm:pt>
    <dgm:pt modelId="{55C8F05E-50DC-5D47-BFD2-29FA35823420}" type="pres">
      <dgm:prSet presAssocID="{82A6E71A-423C-3244-8F8E-B0155D2D5453}" presName="dstNode" presStyleLbl="node1" presStyleIdx="0" presStyleCnt="7"/>
      <dgm:spPr/>
    </dgm:pt>
    <dgm:pt modelId="{C3671C17-D0F0-0848-BB5A-AB13D1183D41}" type="pres">
      <dgm:prSet presAssocID="{518E00C6-FCF4-9048-ADE7-0F25A8D25E4B}" presName="text_1" presStyleLbl="node1" presStyleIdx="0" presStyleCnt="7">
        <dgm:presLayoutVars>
          <dgm:bulletEnabled val="1"/>
        </dgm:presLayoutVars>
      </dgm:prSet>
      <dgm:spPr/>
    </dgm:pt>
    <dgm:pt modelId="{7FFC37EC-4DDB-8247-9AA1-60E32E572617}" type="pres">
      <dgm:prSet presAssocID="{518E00C6-FCF4-9048-ADE7-0F25A8D25E4B}" presName="accent_1" presStyleCnt="0"/>
      <dgm:spPr/>
    </dgm:pt>
    <dgm:pt modelId="{18B41B61-039D-EF48-9C46-D86483D14034}" type="pres">
      <dgm:prSet presAssocID="{518E00C6-FCF4-9048-ADE7-0F25A8D25E4B}" presName="accentRepeatNode" presStyleLbl="solidFgAcc1" presStyleIdx="0" presStyleCnt="7"/>
      <dgm:spPr/>
    </dgm:pt>
    <dgm:pt modelId="{2ED1E2BB-1BA9-6E40-94DC-895DA30D52B4}" type="pres">
      <dgm:prSet presAssocID="{7B71C96C-383C-134E-A21F-234B37B3C2FD}" presName="text_2" presStyleLbl="node1" presStyleIdx="1" presStyleCnt="7">
        <dgm:presLayoutVars>
          <dgm:bulletEnabled val="1"/>
        </dgm:presLayoutVars>
      </dgm:prSet>
      <dgm:spPr/>
    </dgm:pt>
    <dgm:pt modelId="{9C0F39C7-2F22-2948-A075-C808AC52FE63}" type="pres">
      <dgm:prSet presAssocID="{7B71C96C-383C-134E-A21F-234B37B3C2FD}" presName="accent_2" presStyleCnt="0"/>
      <dgm:spPr/>
    </dgm:pt>
    <dgm:pt modelId="{D4951DC6-3145-504A-86F1-0D094D5ADAC4}" type="pres">
      <dgm:prSet presAssocID="{7B71C96C-383C-134E-A21F-234B37B3C2FD}" presName="accentRepeatNode" presStyleLbl="solidFgAcc1" presStyleIdx="1" presStyleCnt="7"/>
      <dgm:spPr/>
    </dgm:pt>
    <dgm:pt modelId="{B191F4EB-0C08-8545-8055-F4976105E58D}" type="pres">
      <dgm:prSet presAssocID="{7BAB7675-5C47-A047-95D1-D8DDB8B1AFFA}" presName="text_3" presStyleLbl="node1" presStyleIdx="2" presStyleCnt="7">
        <dgm:presLayoutVars>
          <dgm:bulletEnabled val="1"/>
        </dgm:presLayoutVars>
      </dgm:prSet>
      <dgm:spPr/>
    </dgm:pt>
    <dgm:pt modelId="{EA7BF79A-3B81-1341-9339-3AB57FCEC4CF}" type="pres">
      <dgm:prSet presAssocID="{7BAB7675-5C47-A047-95D1-D8DDB8B1AFFA}" presName="accent_3" presStyleCnt="0"/>
      <dgm:spPr/>
    </dgm:pt>
    <dgm:pt modelId="{1EB0BD92-1A27-9745-BBFB-FA5B34277960}" type="pres">
      <dgm:prSet presAssocID="{7BAB7675-5C47-A047-95D1-D8DDB8B1AFFA}" presName="accentRepeatNode" presStyleLbl="solidFgAcc1" presStyleIdx="2" presStyleCnt="7"/>
      <dgm:spPr/>
    </dgm:pt>
    <dgm:pt modelId="{D2CCE1E6-F467-6346-987A-590213EDE44E}" type="pres">
      <dgm:prSet presAssocID="{50C873A3-8E8D-E149-B684-DFF79851CFDF}" presName="text_4" presStyleLbl="node1" presStyleIdx="3" presStyleCnt="7">
        <dgm:presLayoutVars>
          <dgm:bulletEnabled val="1"/>
        </dgm:presLayoutVars>
      </dgm:prSet>
      <dgm:spPr/>
    </dgm:pt>
    <dgm:pt modelId="{7AACB7D7-61F5-3C48-8575-ED18D01C0084}" type="pres">
      <dgm:prSet presAssocID="{50C873A3-8E8D-E149-B684-DFF79851CFDF}" presName="accent_4" presStyleCnt="0"/>
      <dgm:spPr/>
    </dgm:pt>
    <dgm:pt modelId="{2D086726-AABD-5946-A755-7DADC10D3713}" type="pres">
      <dgm:prSet presAssocID="{50C873A3-8E8D-E149-B684-DFF79851CFDF}" presName="accentRepeatNode" presStyleLbl="solidFgAcc1" presStyleIdx="3" presStyleCnt="7"/>
      <dgm:spPr/>
    </dgm:pt>
    <dgm:pt modelId="{1B243911-9848-CA42-9E1F-7D2901C917C3}" type="pres">
      <dgm:prSet presAssocID="{7E6066F3-5FAC-C64B-8C2A-27D43ED226D1}" presName="text_5" presStyleLbl="node1" presStyleIdx="4" presStyleCnt="7">
        <dgm:presLayoutVars>
          <dgm:bulletEnabled val="1"/>
        </dgm:presLayoutVars>
      </dgm:prSet>
      <dgm:spPr/>
    </dgm:pt>
    <dgm:pt modelId="{3C8829FE-CE67-0D40-BFE0-01AAECECF13E}" type="pres">
      <dgm:prSet presAssocID="{7E6066F3-5FAC-C64B-8C2A-27D43ED226D1}" presName="accent_5" presStyleCnt="0"/>
      <dgm:spPr/>
    </dgm:pt>
    <dgm:pt modelId="{D6DE1864-231F-2B40-B21C-40EB656C88B6}" type="pres">
      <dgm:prSet presAssocID="{7E6066F3-5FAC-C64B-8C2A-27D43ED226D1}" presName="accentRepeatNode" presStyleLbl="solidFgAcc1" presStyleIdx="4" presStyleCnt="7"/>
      <dgm:spPr/>
    </dgm:pt>
    <dgm:pt modelId="{058E37A6-89B8-1E4B-B6F8-B6E19DAADD6C}" type="pres">
      <dgm:prSet presAssocID="{9223B2B9-5C51-5B4B-BDAE-C25F71A2170B}" presName="text_6" presStyleLbl="node1" presStyleIdx="5" presStyleCnt="7">
        <dgm:presLayoutVars>
          <dgm:bulletEnabled val="1"/>
        </dgm:presLayoutVars>
      </dgm:prSet>
      <dgm:spPr/>
    </dgm:pt>
    <dgm:pt modelId="{A64DAF02-8ED6-574B-9B3D-69F3FB32F00A}" type="pres">
      <dgm:prSet presAssocID="{9223B2B9-5C51-5B4B-BDAE-C25F71A2170B}" presName="accent_6" presStyleCnt="0"/>
      <dgm:spPr/>
    </dgm:pt>
    <dgm:pt modelId="{371167A4-5AF2-D249-9518-1400340316FC}" type="pres">
      <dgm:prSet presAssocID="{9223B2B9-5C51-5B4B-BDAE-C25F71A2170B}" presName="accentRepeatNode" presStyleLbl="solidFgAcc1" presStyleIdx="5" presStyleCnt="7"/>
      <dgm:spPr/>
    </dgm:pt>
    <dgm:pt modelId="{0CFF06FA-1E7A-4C46-B0A6-F238A88F2265}" type="pres">
      <dgm:prSet presAssocID="{104801A5-4DD0-0C4E-9411-67997E5A62C8}" presName="text_7" presStyleLbl="node1" presStyleIdx="6" presStyleCnt="7">
        <dgm:presLayoutVars>
          <dgm:bulletEnabled val="1"/>
        </dgm:presLayoutVars>
      </dgm:prSet>
      <dgm:spPr/>
    </dgm:pt>
    <dgm:pt modelId="{3AEFA5D3-4511-6F44-A9F2-0B6935007B21}" type="pres">
      <dgm:prSet presAssocID="{104801A5-4DD0-0C4E-9411-67997E5A62C8}" presName="accent_7" presStyleCnt="0"/>
      <dgm:spPr/>
    </dgm:pt>
    <dgm:pt modelId="{9481A160-5C74-E24E-9215-CBBD22BF788B}" type="pres">
      <dgm:prSet presAssocID="{104801A5-4DD0-0C4E-9411-67997E5A62C8}" presName="accentRepeatNode" presStyleLbl="solidFgAcc1" presStyleIdx="6" presStyleCnt="7"/>
      <dgm:spPr/>
    </dgm:pt>
  </dgm:ptLst>
  <dgm:cxnLst>
    <dgm:cxn modelId="{F44B9F06-E662-C34F-9615-E3A8C5DD2E5F}" type="presOf" srcId="{50C873A3-8E8D-E149-B684-DFF79851CFDF}" destId="{D2CCE1E6-F467-6346-987A-590213EDE44E}" srcOrd="0" destOrd="0" presId="urn:microsoft.com/office/officeart/2008/layout/VerticalCurvedList"/>
    <dgm:cxn modelId="{AFB68A0B-50BE-6941-B6D4-C182C9C53B75}" srcId="{82A6E71A-423C-3244-8F8E-B0155D2D5453}" destId="{7BAB7675-5C47-A047-95D1-D8DDB8B1AFFA}" srcOrd="2" destOrd="0" parTransId="{1ACCCF98-22CD-0C4C-8C79-292EA0CC4773}" sibTransId="{00ED9223-6945-E041-93EF-633E0288FFBF}"/>
    <dgm:cxn modelId="{3282D113-C287-6045-B383-7F3487EBB0F9}" type="presOf" srcId="{7E6066F3-5FAC-C64B-8C2A-27D43ED226D1}" destId="{1B243911-9848-CA42-9E1F-7D2901C917C3}" srcOrd="0" destOrd="0" presId="urn:microsoft.com/office/officeart/2008/layout/VerticalCurvedList"/>
    <dgm:cxn modelId="{2AD7D819-AFD0-D04D-8505-FC7C14C49787}" srcId="{82A6E71A-423C-3244-8F8E-B0155D2D5453}" destId="{7E6066F3-5FAC-C64B-8C2A-27D43ED226D1}" srcOrd="4" destOrd="0" parTransId="{B8FA6280-9693-8749-8E44-C6074D6EAB7B}" sibTransId="{8B11815B-45BA-F24A-B30E-ACBD8717DD5B}"/>
    <dgm:cxn modelId="{34456620-83F1-F44F-9BF1-49043933FDEF}" type="presOf" srcId="{518E00C6-FCF4-9048-ADE7-0F25A8D25E4B}" destId="{C3671C17-D0F0-0848-BB5A-AB13D1183D41}" srcOrd="0" destOrd="0" presId="urn:microsoft.com/office/officeart/2008/layout/VerticalCurvedList"/>
    <dgm:cxn modelId="{6DA1EA4E-DADB-BA4B-9E21-1C662524BF40}" type="presOf" srcId="{104801A5-4DD0-0C4E-9411-67997E5A62C8}" destId="{0CFF06FA-1E7A-4C46-B0A6-F238A88F2265}" srcOrd="0" destOrd="0" presId="urn:microsoft.com/office/officeart/2008/layout/VerticalCurvedList"/>
    <dgm:cxn modelId="{3C47E178-FEC6-F54C-9DDE-EF27EA7995F1}" type="presOf" srcId="{9223B2B9-5C51-5B4B-BDAE-C25F71A2170B}" destId="{058E37A6-89B8-1E4B-B6F8-B6E19DAADD6C}" srcOrd="0" destOrd="0" presId="urn:microsoft.com/office/officeart/2008/layout/VerticalCurvedList"/>
    <dgm:cxn modelId="{8C2EE77B-3F2A-7C45-A48F-9EE6C845E4B6}" type="presOf" srcId="{7BAB7675-5C47-A047-95D1-D8DDB8B1AFFA}" destId="{B191F4EB-0C08-8545-8055-F4976105E58D}" srcOrd="0" destOrd="0" presId="urn:microsoft.com/office/officeart/2008/layout/VerticalCurvedList"/>
    <dgm:cxn modelId="{7D417C93-9E8F-3345-987E-CE8FD52538BE}" srcId="{82A6E71A-423C-3244-8F8E-B0155D2D5453}" destId="{7B71C96C-383C-134E-A21F-234B37B3C2FD}" srcOrd="1" destOrd="0" parTransId="{EE75E337-B756-3748-899B-3757876BCA72}" sibTransId="{6C5A8178-A02E-024F-B1F5-558418424FDB}"/>
    <dgm:cxn modelId="{7A4DE4AB-BF73-0843-AA13-199520088BB5}" srcId="{82A6E71A-423C-3244-8F8E-B0155D2D5453}" destId="{50C873A3-8E8D-E149-B684-DFF79851CFDF}" srcOrd="3" destOrd="0" parTransId="{2E0F86FD-E0DA-5340-80FB-8EAA8236A549}" sibTransId="{17B3FF29-6D2B-F046-A18B-34D266E02AE4}"/>
    <dgm:cxn modelId="{3D692CBF-A4BF-D142-A34F-6312D71E2DDE}" type="presOf" srcId="{82A6E71A-423C-3244-8F8E-B0155D2D5453}" destId="{F3D6023D-1AF4-4142-A4C7-95DFF3D2AD56}" srcOrd="0" destOrd="0" presId="urn:microsoft.com/office/officeart/2008/layout/VerticalCurvedList"/>
    <dgm:cxn modelId="{166897C4-C85D-7842-974F-D421CD7DDAF7}" srcId="{82A6E71A-423C-3244-8F8E-B0155D2D5453}" destId="{518E00C6-FCF4-9048-ADE7-0F25A8D25E4B}" srcOrd="0" destOrd="0" parTransId="{01631A05-DF77-D94E-9EC8-C6E9C7427A2C}" sibTransId="{C02705F7-D24B-8C47-99AC-54B6FA09774F}"/>
    <dgm:cxn modelId="{66D3C4CA-D600-2446-9279-B8F56F23A123}" type="presOf" srcId="{C02705F7-D24B-8C47-99AC-54B6FA09774F}" destId="{81E840D3-B9E0-864C-9468-279DCA29B7D9}" srcOrd="0" destOrd="0" presId="urn:microsoft.com/office/officeart/2008/layout/VerticalCurvedList"/>
    <dgm:cxn modelId="{03D684D1-9C73-4740-AC36-C449EED0F204}" srcId="{82A6E71A-423C-3244-8F8E-B0155D2D5453}" destId="{9223B2B9-5C51-5B4B-BDAE-C25F71A2170B}" srcOrd="5" destOrd="0" parTransId="{180F2206-A77E-244D-B586-5299DB797DC1}" sibTransId="{3C3745BE-E4EC-1F41-A370-8D7317361846}"/>
    <dgm:cxn modelId="{50617FDE-1DB4-8440-90F6-9877905DF7B9}" type="presOf" srcId="{7B71C96C-383C-134E-A21F-234B37B3C2FD}" destId="{2ED1E2BB-1BA9-6E40-94DC-895DA30D52B4}" srcOrd="0" destOrd="0" presId="urn:microsoft.com/office/officeart/2008/layout/VerticalCurvedList"/>
    <dgm:cxn modelId="{1DF1B1E4-363C-B442-8997-5F48C256458D}" srcId="{82A6E71A-423C-3244-8F8E-B0155D2D5453}" destId="{9AE90F19-55C7-B44C-AE5B-A42EE63BEB11}" srcOrd="7" destOrd="0" parTransId="{DDE40AB3-4FF0-CE45-9F83-78D3C05B1286}" sibTransId="{08998FC6-B5E0-C44B-AB7F-3590C3F7E4FF}"/>
    <dgm:cxn modelId="{224F17FA-D9DE-744A-9697-C6EB5A27DDB0}" srcId="{82A6E71A-423C-3244-8F8E-B0155D2D5453}" destId="{104801A5-4DD0-0C4E-9411-67997E5A62C8}" srcOrd="6" destOrd="0" parTransId="{D33C6D4A-D12E-B447-AAC6-6B3ED81D6382}" sibTransId="{09DB5A8A-7689-9B44-A0A0-70B85CF0E7B7}"/>
    <dgm:cxn modelId="{E508347B-3586-4848-A98D-5BE3D3792C8E}" type="presParOf" srcId="{F3D6023D-1AF4-4142-A4C7-95DFF3D2AD56}" destId="{13176FFC-1DAB-4E4D-A4EF-132A6A9E16E0}" srcOrd="0" destOrd="0" presId="urn:microsoft.com/office/officeart/2008/layout/VerticalCurvedList"/>
    <dgm:cxn modelId="{ADF0EEBC-3EFC-4F44-9C57-ABE581561E69}" type="presParOf" srcId="{13176FFC-1DAB-4E4D-A4EF-132A6A9E16E0}" destId="{29664FD7-56B7-AD4F-93D4-70D99BD2B802}" srcOrd="0" destOrd="0" presId="urn:microsoft.com/office/officeart/2008/layout/VerticalCurvedList"/>
    <dgm:cxn modelId="{F9235E9E-BFCE-E549-96B7-2B130E5BEB47}" type="presParOf" srcId="{29664FD7-56B7-AD4F-93D4-70D99BD2B802}" destId="{04B491C4-534A-BB4A-B330-68C14D8423AD}" srcOrd="0" destOrd="0" presId="urn:microsoft.com/office/officeart/2008/layout/VerticalCurvedList"/>
    <dgm:cxn modelId="{75D452C9-9AA5-AA4D-A271-D5785406D70F}" type="presParOf" srcId="{29664FD7-56B7-AD4F-93D4-70D99BD2B802}" destId="{81E840D3-B9E0-864C-9468-279DCA29B7D9}" srcOrd="1" destOrd="0" presId="urn:microsoft.com/office/officeart/2008/layout/VerticalCurvedList"/>
    <dgm:cxn modelId="{B842F1C3-B7BA-4D48-8BFE-65FC74D2BFF9}" type="presParOf" srcId="{29664FD7-56B7-AD4F-93D4-70D99BD2B802}" destId="{2287FAF5-9B56-AB4A-8A17-FFC655FF635D}" srcOrd="2" destOrd="0" presId="urn:microsoft.com/office/officeart/2008/layout/VerticalCurvedList"/>
    <dgm:cxn modelId="{A79B9E74-8A2D-A948-803D-A917D6EC502A}" type="presParOf" srcId="{29664FD7-56B7-AD4F-93D4-70D99BD2B802}" destId="{55C8F05E-50DC-5D47-BFD2-29FA35823420}" srcOrd="3" destOrd="0" presId="urn:microsoft.com/office/officeart/2008/layout/VerticalCurvedList"/>
    <dgm:cxn modelId="{F75F26EB-7EA1-7043-BF19-88E1C5162BF5}" type="presParOf" srcId="{13176FFC-1DAB-4E4D-A4EF-132A6A9E16E0}" destId="{C3671C17-D0F0-0848-BB5A-AB13D1183D41}" srcOrd="1" destOrd="0" presId="urn:microsoft.com/office/officeart/2008/layout/VerticalCurvedList"/>
    <dgm:cxn modelId="{6E8FB70E-A1EF-0443-9E0E-2A44D9F1174A}" type="presParOf" srcId="{13176FFC-1DAB-4E4D-A4EF-132A6A9E16E0}" destId="{7FFC37EC-4DDB-8247-9AA1-60E32E572617}" srcOrd="2" destOrd="0" presId="urn:microsoft.com/office/officeart/2008/layout/VerticalCurvedList"/>
    <dgm:cxn modelId="{80E4128A-C21F-984B-A2D0-1BD01D4BDD25}" type="presParOf" srcId="{7FFC37EC-4DDB-8247-9AA1-60E32E572617}" destId="{18B41B61-039D-EF48-9C46-D86483D14034}" srcOrd="0" destOrd="0" presId="urn:microsoft.com/office/officeart/2008/layout/VerticalCurvedList"/>
    <dgm:cxn modelId="{D7F01603-956C-994C-9AB1-0CBB1F005056}" type="presParOf" srcId="{13176FFC-1DAB-4E4D-A4EF-132A6A9E16E0}" destId="{2ED1E2BB-1BA9-6E40-94DC-895DA30D52B4}" srcOrd="3" destOrd="0" presId="urn:microsoft.com/office/officeart/2008/layout/VerticalCurvedList"/>
    <dgm:cxn modelId="{E5DAA0CC-4F48-9C43-B43D-1562B72D4A22}" type="presParOf" srcId="{13176FFC-1DAB-4E4D-A4EF-132A6A9E16E0}" destId="{9C0F39C7-2F22-2948-A075-C808AC52FE63}" srcOrd="4" destOrd="0" presId="urn:microsoft.com/office/officeart/2008/layout/VerticalCurvedList"/>
    <dgm:cxn modelId="{0B5EAD91-81F1-1F40-AF10-273B8AFF95B8}" type="presParOf" srcId="{9C0F39C7-2F22-2948-A075-C808AC52FE63}" destId="{D4951DC6-3145-504A-86F1-0D094D5ADAC4}" srcOrd="0" destOrd="0" presId="urn:microsoft.com/office/officeart/2008/layout/VerticalCurvedList"/>
    <dgm:cxn modelId="{C88A77D6-9A7A-4A4B-BA12-010EBD4CDACE}" type="presParOf" srcId="{13176FFC-1DAB-4E4D-A4EF-132A6A9E16E0}" destId="{B191F4EB-0C08-8545-8055-F4976105E58D}" srcOrd="5" destOrd="0" presId="urn:microsoft.com/office/officeart/2008/layout/VerticalCurvedList"/>
    <dgm:cxn modelId="{0F641495-C3F4-2B4E-BCEC-166E58F29692}" type="presParOf" srcId="{13176FFC-1DAB-4E4D-A4EF-132A6A9E16E0}" destId="{EA7BF79A-3B81-1341-9339-3AB57FCEC4CF}" srcOrd="6" destOrd="0" presId="urn:microsoft.com/office/officeart/2008/layout/VerticalCurvedList"/>
    <dgm:cxn modelId="{47FE1C08-74F7-1F42-B6B6-0040FC30431C}" type="presParOf" srcId="{EA7BF79A-3B81-1341-9339-3AB57FCEC4CF}" destId="{1EB0BD92-1A27-9745-BBFB-FA5B34277960}" srcOrd="0" destOrd="0" presId="urn:microsoft.com/office/officeart/2008/layout/VerticalCurvedList"/>
    <dgm:cxn modelId="{85A87C62-9493-7A4F-B818-CC38F81BC22C}" type="presParOf" srcId="{13176FFC-1DAB-4E4D-A4EF-132A6A9E16E0}" destId="{D2CCE1E6-F467-6346-987A-590213EDE44E}" srcOrd="7" destOrd="0" presId="urn:microsoft.com/office/officeart/2008/layout/VerticalCurvedList"/>
    <dgm:cxn modelId="{DB9C8AEF-7D87-0742-A00F-B61E8BB9D438}" type="presParOf" srcId="{13176FFC-1DAB-4E4D-A4EF-132A6A9E16E0}" destId="{7AACB7D7-61F5-3C48-8575-ED18D01C0084}" srcOrd="8" destOrd="0" presId="urn:microsoft.com/office/officeart/2008/layout/VerticalCurvedList"/>
    <dgm:cxn modelId="{E07CDC3F-D364-6043-BEF5-D9798DD44154}" type="presParOf" srcId="{7AACB7D7-61F5-3C48-8575-ED18D01C0084}" destId="{2D086726-AABD-5946-A755-7DADC10D3713}" srcOrd="0" destOrd="0" presId="urn:microsoft.com/office/officeart/2008/layout/VerticalCurvedList"/>
    <dgm:cxn modelId="{98942FA6-AFC2-9242-9CE4-0EFCD05914BA}" type="presParOf" srcId="{13176FFC-1DAB-4E4D-A4EF-132A6A9E16E0}" destId="{1B243911-9848-CA42-9E1F-7D2901C917C3}" srcOrd="9" destOrd="0" presId="urn:microsoft.com/office/officeart/2008/layout/VerticalCurvedList"/>
    <dgm:cxn modelId="{896083CE-59FC-7540-AB1C-284ADCB3BA4B}" type="presParOf" srcId="{13176FFC-1DAB-4E4D-A4EF-132A6A9E16E0}" destId="{3C8829FE-CE67-0D40-BFE0-01AAECECF13E}" srcOrd="10" destOrd="0" presId="urn:microsoft.com/office/officeart/2008/layout/VerticalCurvedList"/>
    <dgm:cxn modelId="{B2F7CAD9-D14C-5D45-8691-121A4E3804EC}" type="presParOf" srcId="{3C8829FE-CE67-0D40-BFE0-01AAECECF13E}" destId="{D6DE1864-231F-2B40-B21C-40EB656C88B6}" srcOrd="0" destOrd="0" presId="urn:microsoft.com/office/officeart/2008/layout/VerticalCurvedList"/>
    <dgm:cxn modelId="{A8549610-0B7F-6F46-B90F-7520793D7999}" type="presParOf" srcId="{13176FFC-1DAB-4E4D-A4EF-132A6A9E16E0}" destId="{058E37A6-89B8-1E4B-B6F8-B6E19DAADD6C}" srcOrd="11" destOrd="0" presId="urn:microsoft.com/office/officeart/2008/layout/VerticalCurvedList"/>
    <dgm:cxn modelId="{61D8917E-502E-1B42-A11D-8C201394F8D3}" type="presParOf" srcId="{13176FFC-1DAB-4E4D-A4EF-132A6A9E16E0}" destId="{A64DAF02-8ED6-574B-9B3D-69F3FB32F00A}" srcOrd="12" destOrd="0" presId="urn:microsoft.com/office/officeart/2008/layout/VerticalCurvedList"/>
    <dgm:cxn modelId="{761267FA-4BD0-AE46-BDF0-5437005AEC6B}" type="presParOf" srcId="{A64DAF02-8ED6-574B-9B3D-69F3FB32F00A}" destId="{371167A4-5AF2-D249-9518-1400340316FC}" srcOrd="0" destOrd="0" presId="urn:microsoft.com/office/officeart/2008/layout/VerticalCurvedList"/>
    <dgm:cxn modelId="{209A3989-0365-874D-8575-3A4242205662}" type="presParOf" srcId="{13176FFC-1DAB-4E4D-A4EF-132A6A9E16E0}" destId="{0CFF06FA-1E7A-4C46-B0A6-F238A88F2265}" srcOrd="13" destOrd="0" presId="urn:microsoft.com/office/officeart/2008/layout/VerticalCurvedList"/>
    <dgm:cxn modelId="{8DDC4EC0-45D5-1748-98E7-03301EA763F5}" type="presParOf" srcId="{13176FFC-1DAB-4E4D-A4EF-132A6A9E16E0}" destId="{3AEFA5D3-4511-6F44-A9F2-0B6935007B21}" srcOrd="14" destOrd="0" presId="urn:microsoft.com/office/officeart/2008/layout/VerticalCurvedList"/>
    <dgm:cxn modelId="{82BF0A10-0D34-714A-B626-1E334C3AE9EC}" type="presParOf" srcId="{3AEFA5D3-4511-6F44-A9F2-0B6935007B21}" destId="{9481A160-5C74-E24E-9215-CBBD22BF788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339364-F11A-7D43-A8FC-7D7B132A158A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AD531FB5-EE2A-C048-B29B-4CEA6B21AADF}">
      <dgm:prSet/>
      <dgm:spPr/>
      <dgm:t>
        <a:bodyPr/>
        <a:lstStyle/>
        <a:p>
          <a:r>
            <a:rPr lang="it-IT" dirty="0"/>
            <a:t>Questionario studente</a:t>
          </a:r>
        </a:p>
      </dgm:t>
    </dgm:pt>
    <dgm:pt modelId="{569ABE86-EB73-C747-8686-CA562ACE4408}" type="parTrans" cxnId="{84B4F4F3-E54C-914F-A17E-AFE80C9587E2}">
      <dgm:prSet/>
      <dgm:spPr/>
      <dgm:t>
        <a:bodyPr/>
        <a:lstStyle/>
        <a:p>
          <a:endParaRPr lang="it-IT"/>
        </a:p>
      </dgm:t>
    </dgm:pt>
    <dgm:pt modelId="{3F73FEC8-F070-454D-BBD0-9F0BD696C002}" type="sibTrans" cxnId="{84B4F4F3-E54C-914F-A17E-AFE80C9587E2}">
      <dgm:prSet/>
      <dgm:spPr/>
      <dgm:t>
        <a:bodyPr/>
        <a:lstStyle/>
        <a:p>
          <a:endParaRPr lang="it-IT"/>
        </a:p>
      </dgm:t>
    </dgm:pt>
    <dgm:pt modelId="{9E02503F-3F34-F143-9DAD-5FBD1ACB481E}">
      <dgm:prSet/>
      <dgm:spPr/>
      <dgm:t>
        <a:bodyPr/>
        <a:lstStyle/>
        <a:p>
          <a:r>
            <a:rPr lang="it-IT" dirty="0"/>
            <a:t>Questionario insegnati</a:t>
          </a:r>
        </a:p>
      </dgm:t>
    </dgm:pt>
    <dgm:pt modelId="{75974726-BCD1-EC40-93CF-765265C1DF45}" type="parTrans" cxnId="{2CC04808-ED75-D748-A87D-3961456BB474}">
      <dgm:prSet/>
      <dgm:spPr/>
      <dgm:t>
        <a:bodyPr/>
        <a:lstStyle/>
        <a:p>
          <a:endParaRPr lang="it-IT"/>
        </a:p>
      </dgm:t>
    </dgm:pt>
    <dgm:pt modelId="{A1C6341F-2509-AB40-9CDB-DEB7CE5E908A}" type="sibTrans" cxnId="{2CC04808-ED75-D748-A87D-3961456BB474}">
      <dgm:prSet/>
      <dgm:spPr/>
      <dgm:t>
        <a:bodyPr/>
        <a:lstStyle/>
        <a:p>
          <a:endParaRPr lang="it-IT"/>
        </a:p>
      </dgm:t>
    </dgm:pt>
    <dgm:pt modelId="{7367C0F5-0F7C-EC48-8BB2-2209F2661EDF}">
      <dgm:prSet/>
      <dgm:spPr/>
      <dgm:t>
        <a:bodyPr/>
        <a:lstStyle/>
        <a:p>
          <a:r>
            <a:rPr lang="it-IT" dirty="0"/>
            <a:t>Mix </a:t>
          </a:r>
          <a:r>
            <a:rPr lang="it-IT" dirty="0" err="1"/>
            <a:t>method</a:t>
          </a:r>
          <a:r>
            <a:rPr lang="it-IT" dirty="0"/>
            <a:t> </a:t>
          </a:r>
        </a:p>
      </dgm:t>
    </dgm:pt>
    <dgm:pt modelId="{9F884ACD-D58A-034C-9A90-077DD5286F65}" type="parTrans" cxnId="{0C8EBB6B-0F73-6644-B27A-72F025418640}">
      <dgm:prSet/>
      <dgm:spPr/>
      <dgm:t>
        <a:bodyPr/>
        <a:lstStyle/>
        <a:p>
          <a:endParaRPr lang="it-IT"/>
        </a:p>
      </dgm:t>
    </dgm:pt>
    <dgm:pt modelId="{A0564E0E-4D6C-544D-982D-D24E39648E53}" type="sibTrans" cxnId="{0C8EBB6B-0F73-6644-B27A-72F025418640}">
      <dgm:prSet/>
      <dgm:spPr/>
      <dgm:t>
        <a:bodyPr/>
        <a:lstStyle/>
        <a:p>
          <a:endParaRPr lang="it-IT"/>
        </a:p>
      </dgm:t>
    </dgm:pt>
    <dgm:pt modelId="{5F4CDE53-8994-784E-A02D-342670FF82C5}">
      <dgm:prSet/>
      <dgm:spPr/>
      <dgm:t>
        <a:bodyPr/>
        <a:lstStyle/>
        <a:p>
          <a:r>
            <a:rPr lang="it-IT" dirty="0"/>
            <a:t>Analisi quantitativa</a:t>
          </a:r>
        </a:p>
      </dgm:t>
    </dgm:pt>
    <dgm:pt modelId="{1AEF154E-FE76-2B4B-9A6E-2A51D3DB55EC}" type="parTrans" cxnId="{5842354D-5854-1C47-A37F-6F81AA4FEEFB}">
      <dgm:prSet/>
      <dgm:spPr/>
      <dgm:t>
        <a:bodyPr/>
        <a:lstStyle/>
        <a:p>
          <a:endParaRPr lang="it-IT"/>
        </a:p>
      </dgm:t>
    </dgm:pt>
    <dgm:pt modelId="{49B0A801-9EBB-3148-9B95-6A8D9D1B83FF}" type="sibTrans" cxnId="{5842354D-5854-1C47-A37F-6F81AA4FEEFB}">
      <dgm:prSet/>
      <dgm:spPr/>
      <dgm:t>
        <a:bodyPr/>
        <a:lstStyle/>
        <a:p>
          <a:endParaRPr lang="it-IT"/>
        </a:p>
      </dgm:t>
    </dgm:pt>
    <dgm:pt modelId="{B6D54523-4A9A-904E-982E-126C03918E1C}">
      <dgm:prSet/>
      <dgm:spPr/>
      <dgm:t>
        <a:bodyPr/>
        <a:lstStyle/>
        <a:p>
          <a:r>
            <a:rPr lang="it-IT" dirty="0"/>
            <a:t>Analisi qualitativa</a:t>
          </a:r>
        </a:p>
      </dgm:t>
    </dgm:pt>
    <dgm:pt modelId="{5E3737CF-8466-9A49-B1DD-A6670792C4C0}" type="parTrans" cxnId="{CFDF62FD-FB1B-D546-BC56-C534357D84EA}">
      <dgm:prSet/>
      <dgm:spPr/>
      <dgm:t>
        <a:bodyPr/>
        <a:lstStyle/>
        <a:p>
          <a:endParaRPr lang="it-IT"/>
        </a:p>
      </dgm:t>
    </dgm:pt>
    <dgm:pt modelId="{A3A0C6E4-5615-8C4F-88CA-6848A4C26B51}" type="sibTrans" cxnId="{CFDF62FD-FB1B-D546-BC56-C534357D84EA}">
      <dgm:prSet/>
      <dgm:spPr/>
      <dgm:t>
        <a:bodyPr/>
        <a:lstStyle/>
        <a:p>
          <a:endParaRPr lang="it-IT"/>
        </a:p>
      </dgm:t>
    </dgm:pt>
    <dgm:pt modelId="{EEC782AF-36D0-7D41-93D3-718B081705EA}">
      <dgm:prSet/>
      <dgm:spPr/>
      <dgm:t>
        <a:bodyPr/>
        <a:lstStyle/>
        <a:p>
          <a:r>
            <a:rPr lang="it-IT" dirty="0"/>
            <a:t>strumenti</a:t>
          </a:r>
        </a:p>
      </dgm:t>
    </dgm:pt>
    <dgm:pt modelId="{E05E2A78-1767-5747-8B51-901CC3464786}" type="parTrans" cxnId="{9A905D6C-58A8-A94A-94ED-36261853E269}">
      <dgm:prSet/>
      <dgm:spPr/>
      <dgm:t>
        <a:bodyPr/>
        <a:lstStyle/>
        <a:p>
          <a:endParaRPr lang="it-IT"/>
        </a:p>
      </dgm:t>
    </dgm:pt>
    <dgm:pt modelId="{48B8FCD4-C507-E44B-94ED-A6BC666F03C5}" type="sibTrans" cxnId="{9A905D6C-58A8-A94A-94ED-36261853E269}">
      <dgm:prSet/>
      <dgm:spPr/>
      <dgm:t>
        <a:bodyPr/>
        <a:lstStyle/>
        <a:p>
          <a:endParaRPr lang="it-IT"/>
        </a:p>
      </dgm:t>
    </dgm:pt>
    <dgm:pt modelId="{FEAE81DA-44F7-D04F-9614-1F28C8C449C8}">
      <dgm:prSet/>
      <dgm:spPr/>
      <dgm:t>
        <a:bodyPr/>
        <a:lstStyle/>
        <a:p>
          <a:r>
            <a:rPr lang="it-IT" dirty="0"/>
            <a:t>Analisi</a:t>
          </a:r>
        </a:p>
      </dgm:t>
    </dgm:pt>
    <dgm:pt modelId="{F85FB329-BAD3-8344-BF78-23C1A4936265}" type="parTrans" cxnId="{66BBAFE3-C82B-EE4B-98BD-5926F94F6979}">
      <dgm:prSet/>
      <dgm:spPr/>
      <dgm:t>
        <a:bodyPr/>
        <a:lstStyle/>
        <a:p>
          <a:endParaRPr lang="it-IT"/>
        </a:p>
      </dgm:t>
    </dgm:pt>
    <dgm:pt modelId="{A62F6909-8804-7E42-A8BC-057B5207DF7D}" type="sibTrans" cxnId="{66BBAFE3-C82B-EE4B-98BD-5926F94F6979}">
      <dgm:prSet/>
      <dgm:spPr/>
      <dgm:t>
        <a:bodyPr/>
        <a:lstStyle/>
        <a:p>
          <a:endParaRPr lang="it-IT"/>
        </a:p>
      </dgm:t>
    </dgm:pt>
    <dgm:pt modelId="{2D83EA86-39C2-3F47-A1B3-3E2E035A302B}" type="pres">
      <dgm:prSet presAssocID="{12339364-F11A-7D43-A8FC-7D7B132A158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ED5B873-5FBA-5341-AFCD-6945F9AC8FF4}" type="pres">
      <dgm:prSet presAssocID="{12339364-F11A-7D43-A8FC-7D7B132A158A}" presName="hierFlow" presStyleCnt="0"/>
      <dgm:spPr/>
    </dgm:pt>
    <dgm:pt modelId="{6AD7CAC8-390B-D943-8759-7BBE9E967F81}" type="pres">
      <dgm:prSet presAssocID="{12339364-F11A-7D43-A8FC-7D7B132A158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F1176D5-B21D-A444-BABE-5A1777922D50}" type="pres">
      <dgm:prSet presAssocID="{7367C0F5-0F7C-EC48-8BB2-2209F2661EDF}" presName="Name14" presStyleCnt="0"/>
      <dgm:spPr/>
    </dgm:pt>
    <dgm:pt modelId="{52EAC8A7-8196-154B-862C-4BF8E449F392}" type="pres">
      <dgm:prSet presAssocID="{7367C0F5-0F7C-EC48-8BB2-2209F2661EDF}" presName="level1Shape" presStyleLbl="node0" presStyleIdx="0" presStyleCnt="1">
        <dgm:presLayoutVars>
          <dgm:chPref val="3"/>
        </dgm:presLayoutVars>
      </dgm:prSet>
      <dgm:spPr/>
    </dgm:pt>
    <dgm:pt modelId="{28FE0337-FDF4-734E-A9B0-8A1D6E6DC2E6}" type="pres">
      <dgm:prSet presAssocID="{7367C0F5-0F7C-EC48-8BB2-2209F2661EDF}" presName="hierChild2" presStyleCnt="0"/>
      <dgm:spPr/>
    </dgm:pt>
    <dgm:pt modelId="{DF8BCC93-6101-B74E-9715-DA6ABBE886A1}" type="pres">
      <dgm:prSet presAssocID="{E05E2A78-1767-5747-8B51-901CC3464786}" presName="Name19" presStyleLbl="parChTrans1D2" presStyleIdx="0" presStyleCnt="2"/>
      <dgm:spPr/>
    </dgm:pt>
    <dgm:pt modelId="{416F35DF-9F79-2D41-80AC-A94762A50219}" type="pres">
      <dgm:prSet presAssocID="{EEC782AF-36D0-7D41-93D3-718B081705EA}" presName="Name21" presStyleCnt="0"/>
      <dgm:spPr/>
    </dgm:pt>
    <dgm:pt modelId="{1EC82D1F-164A-9E46-BAF2-E7975443E197}" type="pres">
      <dgm:prSet presAssocID="{EEC782AF-36D0-7D41-93D3-718B081705EA}" presName="level2Shape" presStyleLbl="node2" presStyleIdx="0" presStyleCnt="2"/>
      <dgm:spPr/>
    </dgm:pt>
    <dgm:pt modelId="{E69973D1-363E-154E-84E0-64608E9849AF}" type="pres">
      <dgm:prSet presAssocID="{EEC782AF-36D0-7D41-93D3-718B081705EA}" presName="hierChild3" presStyleCnt="0"/>
      <dgm:spPr/>
    </dgm:pt>
    <dgm:pt modelId="{CF5BD0FD-9910-9547-9E59-BFB83232829F}" type="pres">
      <dgm:prSet presAssocID="{569ABE86-EB73-C747-8686-CA562ACE4408}" presName="Name19" presStyleLbl="parChTrans1D3" presStyleIdx="0" presStyleCnt="4"/>
      <dgm:spPr/>
    </dgm:pt>
    <dgm:pt modelId="{158BEE9C-C437-614C-89FA-B7CE0C76A270}" type="pres">
      <dgm:prSet presAssocID="{AD531FB5-EE2A-C048-B29B-4CEA6B21AADF}" presName="Name21" presStyleCnt="0"/>
      <dgm:spPr/>
    </dgm:pt>
    <dgm:pt modelId="{DC5A28C9-2184-D54E-A498-5AB1F4CE404E}" type="pres">
      <dgm:prSet presAssocID="{AD531FB5-EE2A-C048-B29B-4CEA6B21AADF}" presName="level2Shape" presStyleLbl="node3" presStyleIdx="0" presStyleCnt="4"/>
      <dgm:spPr/>
    </dgm:pt>
    <dgm:pt modelId="{C0C71299-F397-134D-BE6D-78239F18A0BD}" type="pres">
      <dgm:prSet presAssocID="{AD531FB5-EE2A-C048-B29B-4CEA6B21AADF}" presName="hierChild3" presStyleCnt="0"/>
      <dgm:spPr/>
    </dgm:pt>
    <dgm:pt modelId="{7C75BAAB-7C9B-0B45-8679-2C3A7D87B277}" type="pres">
      <dgm:prSet presAssocID="{75974726-BCD1-EC40-93CF-765265C1DF45}" presName="Name19" presStyleLbl="parChTrans1D3" presStyleIdx="1" presStyleCnt="4"/>
      <dgm:spPr/>
    </dgm:pt>
    <dgm:pt modelId="{7593A37F-FEE5-8C48-B2F7-9F83E851B744}" type="pres">
      <dgm:prSet presAssocID="{9E02503F-3F34-F143-9DAD-5FBD1ACB481E}" presName="Name21" presStyleCnt="0"/>
      <dgm:spPr/>
    </dgm:pt>
    <dgm:pt modelId="{DD1EACC5-DF88-1948-A7BB-90637D92751D}" type="pres">
      <dgm:prSet presAssocID="{9E02503F-3F34-F143-9DAD-5FBD1ACB481E}" presName="level2Shape" presStyleLbl="node3" presStyleIdx="1" presStyleCnt="4"/>
      <dgm:spPr/>
    </dgm:pt>
    <dgm:pt modelId="{7EF78A42-4B65-FE47-A37C-485C5AE189EB}" type="pres">
      <dgm:prSet presAssocID="{9E02503F-3F34-F143-9DAD-5FBD1ACB481E}" presName="hierChild3" presStyleCnt="0"/>
      <dgm:spPr/>
    </dgm:pt>
    <dgm:pt modelId="{2AA0856D-02EE-6D4E-97FD-10F518B190D4}" type="pres">
      <dgm:prSet presAssocID="{F85FB329-BAD3-8344-BF78-23C1A4936265}" presName="Name19" presStyleLbl="parChTrans1D2" presStyleIdx="1" presStyleCnt="2"/>
      <dgm:spPr/>
    </dgm:pt>
    <dgm:pt modelId="{AC245645-47B5-3F48-B3B9-E732B9FBF5F7}" type="pres">
      <dgm:prSet presAssocID="{FEAE81DA-44F7-D04F-9614-1F28C8C449C8}" presName="Name21" presStyleCnt="0"/>
      <dgm:spPr/>
    </dgm:pt>
    <dgm:pt modelId="{6FA199AD-AF31-D748-8D73-2A4F4D4C238A}" type="pres">
      <dgm:prSet presAssocID="{FEAE81DA-44F7-D04F-9614-1F28C8C449C8}" presName="level2Shape" presStyleLbl="node2" presStyleIdx="1" presStyleCnt="2"/>
      <dgm:spPr/>
    </dgm:pt>
    <dgm:pt modelId="{2FE69F78-81E1-784E-9587-AA24BBE32882}" type="pres">
      <dgm:prSet presAssocID="{FEAE81DA-44F7-D04F-9614-1F28C8C449C8}" presName="hierChild3" presStyleCnt="0"/>
      <dgm:spPr/>
    </dgm:pt>
    <dgm:pt modelId="{20EE7D01-086A-7B4F-9FE0-A165073E5FD5}" type="pres">
      <dgm:prSet presAssocID="{1AEF154E-FE76-2B4B-9A6E-2A51D3DB55EC}" presName="Name19" presStyleLbl="parChTrans1D3" presStyleIdx="2" presStyleCnt="4"/>
      <dgm:spPr/>
    </dgm:pt>
    <dgm:pt modelId="{11B7B90F-2565-3D4C-9DB6-3152A2006834}" type="pres">
      <dgm:prSet presAssocID="{5F4CDE53-8994-784E-A02D-342670FF82C5}" presName="Name21" presStyleCnt="0"/>
      <dgm:spPr/>
    </dgm:pt>
    <dgm:pt modelId="{F211CD05-9705-0248-8EBB-4B60F950927C}" type="pres">
      <dgm:prSet presAssocID="{5F4CDE53-8994-784E-A02D-342670FF82C5}" presName="level2Shape" presStyleLbl="node3" presStyleIdx="2" presStyleCnt="4"/>
      <dgm:spPr/>
    </dgm:pt>
    <dgm:pt modelId="{3581D176-C9FC-F842-89FC-9C2C98B5AB69}" type="pres">
      <dgm:prSet presAssocID="{5F4CDE53-8994-784E-A02D-342670FF82C5}" presName="hierChild3" presStyleCnt="0"/>
      <dgm:spPr/>
    </dgm:pt>
    <dgm:pt modelId="{A9108709-8297-A34B-AB38-D10C040A82D1}" type="pres">
      <dgm:prSet presAssocID="{5E3737CF-8466-9A49-B1DD-A6670792C4C0}" presName="Name19" presStyleLbl="parChTrans1D3" presStyleIdx="3" presStyleCnt="4"/>
      <dgm:spPr/>
    </dgm:pt>
    <dgm:pt modelId="{39146B5D-E11C-B242-8CE9-292D59018591}" type="pres">
      <dgm:prSet presAssocID="{B6D54523-4A9A-904E-982E-126C03918E1C}" presName="Name21" presStyleCnt="0"/>
      <dgm:spPr/>
    </dgm:pt>
    <dgm:pt modelId="{60CF7021-CFA7-D548-9D7E-E0889CDC800D}" type="pres">
      <dgm:prSet presAssocID="{B6D54523-4A9A-904E-982E-126C03918E1C}" presName="level2Shape" presStyleLbl="node3" presStyleIdx="3" presStyleCnt="4"/>
      <dgm:spPr/>
    </dgm:pt>
    <dgm:pt modelId="{F92A652A-1872-A345-A1A8-5E92F3578B77}" type="pres">
      <dgm:prSet presAssocID="{B6D54523-4A9A-904E-982E-126C03918E1C}" presName="hierChild3" presStyleCnt="0"/>
      <dgm:spPr/>
    </dgm:pt>
    <dgm:pt modelId="{85F048AA-DBB7-6043-A0CD-2CE706B46B1F}" type="pres">
      <dgm:prSet presAssocID="{12339364-F11A-7D43-A8FC-7D7B132A158A}" presName="bgShapesFlow" presStyleCnt="0"/>
      <dgm:spPr/>
    </dgm:pt>
  </dgm:ptLst>
  <dgm:cxnLst>
    <dgm:cxn modelId="{37932F08-5A54-8745-8909-9C41EB62393D}" type="presOf" srcId="{FEAE81DA-44F7-D04F-9614-1F28C8C449C8}" destId="{6FA199AD-AF31-D748-8D73-2A4F4D4C238A}" srcOrd="0" destOrd="0" presId="urn:microsoft.com/office/officeart/2005/8/layout/hierarchy6"/>
    <dgm:cxn modelId="{2CC04808-ED75-D748-A87D-3961456BB474}" srcId="{EEC782AF-36D0-7D41-93D3-718B081705EA}" destId="{9E02503F-3F34-F143-9DAD-5FBD1ACB481E}" srcOrd="1" destOrd="0" parTransId="{75974726-BCD1-EC40-93CF-765265C1DF45}" sibTransId="{A1C6341F-2509-AB40-9CDB-DEB7CE5E908A}"/>
    <dgm:cxn modelId="{9E0B3C25-96CF-DC45-86DA-2AE6738818CC}" type="presOf" srcId="{B6D54523-4A9A-904E-982E-126C03918E1C}" destId="{60CF7021-CFA7-D548-9D7E-E0889CDC800D}" srcOrd="0" destOrd="0" presId="urn:microsoft.com/office/officeart/2005/8/layout/hierarchy6"/>
    <dgm:cxn modelId="{53B6032D-E52D-E142-8C5E-8F3827DCDFCB}" type="presOf" srcId="{7367C0F5-0F7C-EC48-8BB2-2209F2661EDF}" destId="{52EAC8A7-8196-154B-862C-4BF8E449F392}" srcOrd="0" destOrd="0" presId="urn:microsoft.com/office/officeart/2005/8/layout/hierarchy6"/>
    <dgm:cxn modelId="{A086EA44-85A2-5E4D-AEB0-8742EB4E4F72}" type="presOf" srcId="{AD531FB5-EE2A-C048-B29B-4CEA6B21AADF}" destId="{DC5A28C9-2184-D54E-A498-5AB1F4CE404E}" srcOrd="0" destOrd="0" presId="urn:microsoft.com/office/officeart/2005/8/layout/hierarchy6"/>
    <dgm:cxn modelId="{5842354D-5854-1C47-A37F-6F81AA4FEEFB}" srcId="{FEAE81DA-44F7-D04F-9614-1F28C8C449C8}" destId="{5F4CDE53-8994-784E-A02D-342670FF82C5}" srcOrd="0" destOrd="0" parTransId="{1AEF154E-FE76-2B4B-9A6E-2A51D3DB55EC}" sibTransId="{49B0A801-9EBB-3148-9B95-6A8D9D1B83FF}"/>
    <dgm:cxn modelId="{78F33B55-357B-D542-BE97-CF0EFFE7AF0D}" type="presOf" srcId="{E05E2A78-1767-5747-8B51-901CC3464786}" destId="{DF8BCC93-6101-B74E-9715-DA6ABBE886A1}" srcOrd="0" destOrd="0" presId="urn:microsoft.com/office/officeart/2005/8/layout/hierarchy6"/>
    <dgm:cxn modelId="{6E9A1261-BBAA-6B48-B033-5014305898F3}" type="presOf" srcId="{1AEF154E-FE76-2B4B-9A6E-2A51D3DB55EC}" destId="{20EE7D01-086A-7B4F-9FE0-A165073E5FD5}" srcOrd="0" destOrd="0" presId="urn:microsoft.com/office/officeart/2005/8/layout/hierarchy6"/>
    <dgm:cxn modelId="{0C8EBB6B-0F73-6644-B27A-72F025418640}" srcId="{12339364-F11A-7D43-A8FC-7D7B132A158A}" destId="{7367C0F5-0F7C-EC48-8BB2-2209F2661EDF}" srcOrd="0" destOrd="0" parTransId="{9F884ACD-D58A-034C-9A90-077DD5286F65}" sibTransId="{A0564E0E-4D6C-544D-982D-D24E39648E53}"/>
    <dgm:cxn modelId="{9A905D6C-58A8-A94A-94ED-36261853E269}" srcId="{7367C0F5-0F7C-EC48-8BB2-2209F2661EDF}" destId="{EEC782AF-36D0-7D41-93D3-718B081705EA}" srcOrd="0" destOrd="0" parTransId="{E05E2A78-1767-5747-8B51-901CC3464786}" sibTransId="{48B8FCD4-C507-E44B-94ED-A6BC666F03C5}"/>
    <dgm:cxn modelId="{947C2977-2559-7E4A-B758-7A139A9C84BC}" type="presOf" srcId="{EEC782AF-36D0-7D41-93D3-718B081705EA}" destId="{1EC82D1F-164A-9E46-BAF2-E7975443E197}" srcOrd="0" destOrd="0" presId="urn:microsoft.com/office/officeart/2005/8/layout/hierarchy6"/>
    <dgm:cxn modelId="{8E2F758C-7383-6747-A985-8DCEBF270EF6}" type="presOf" srcId="{5E3737CF-8466-9A49-B1DD-A6670792C4C0}" destId="{A9108709-8297-A34B-AB38-D10C040A82D1}" srcOrd="0" destOrd="0" presId="urn:microsoft.com/office/officeart/2005/8/layout/hierarchy6"/>
    <dgm:cxn modelId="{39CB3CA2-802E-404E-8B8F-899C5991AA84}" type="presOf" srcId="{9E02503F-3F34-F143-9DAD-5FBD1ACB481E}" destId="{DD1EACC5-DF88-1948-A7BB-90637D92751D}" srcOrd="0" destOrd="0" presId="urn:microsoft.com/office/officeart/2005/8/layout/hierarchy6"/>
    <dgm:cxn modelId="{4B728EC2-3485-4F42-83E0-460BA9401D7C}" type="presOf" srcId="{F85FB329-BAD3-8344-BF78-23C1A4936265}" destId="{2AA0856D-02EE-6D4E-97FD-10F518B190D4}" srcOrd="0" destOrd="0" presId="urn:microsoft.com/office/officeart/2005/8/layout/hierarchy6"/>
    <dgm:cxn modelId="{927C9ACE-A9F2-3342-B437-6C0F1F4E61B7}" type="presOf" srcId="{12339364-F11A-7D43-A8FC-7D7B132A158A}" destId="{2D83EA86-39C2-3F47-A1B3-3E2E035A302B}" srcOrd="0" destOrd="0" presId="urn:microsoft.com/office/officeart/2005/8/layout/hierarchy6"/>
    <dgm:cxn modelId="{E55D69D1-0621-714D-9DE0-0DCC7A7EA6C5}" type="presOf" srcId="{5F4CDE53-8994-784E-A02D-342670FF82C5}" destId="{F211CD05-9705-0248-8EBB-4B60F950927C}" srcOrd="0" destOrd="0" presId="urn:microsoft.com/office/officeart/2005/8/layout/hierarchy6"/>
    <dgm:cxn modelId="{66BBAFE3-C82B-EE4B-98BD-5926F94F6979}" srcId="{7367C0F5-0F7C-EC48-8BB2-2209F2661EDF}" destId="{FEAE81DA-44F7-D04F-9614-1F28C8C449C8}" srcOrd="1" destOrd="0" parTransId="{F85FB329-BAD3-8344-BF78-23C1A4936265}" sibTransId="{A62F6909-8804-7E42-A8BC-057B5207DF7D}"/>
    <dgm:cxn modelId="{84B4F4F3-E54C-914F-A17E-AFE80C9587E2}" srcId="{EEC782AF-36D0-7D41-93D3-718B081705EA}" destId="{AD531FB5-EE2A-C048-B29B-4CEA6B21AADF}" srcOrd="0" destOrd="0" parTransId="{569ABE86-EB73-C747-8686-CA562ACE4408}" sibTransId="{3F73FEC8-F070-454D-BBD0-9F0BD696C002}"/>
    <dgm:cxn modelId="{36E3CCF8-1906-5B41-B570-E1683760D572}" type="presOf" srcId="{569ABE86-EB73-C747-8686-CA562ACE4408}" destId="{CF5BD0FD-9910-9547-9E59-BFB83232829F}" srcOrd="0" destOrd="0" presId="urn:microsoft.com/office/officeart/2005/8/layout/hierarchy6"/>
    <dgm:cxn modelId="{E2CF17FC-ACAD-6C47-A8EB-F925B8452906}" type="presOf" srcId="{75974726-BCD1-EC40-93CF-765265C1DF45}" destId="{7C75BAAB-7C9B-0B45-8679-2C3A7D87B277}" srcOrd="0" destOrd="0" presId="urn:microsoft.com/office/officeart/2005/8/layout/hierarchy6"/>
    <dgm:cxn modelId="{CFDF62FD-FB1B-D546-BC56-C534357D84EA}" srcId="{FEAE81DA-44F7-D04F-9614-1F28C8C449C8}" destId="{B6D54523-4A9A-904E-982E-126C03918E1C}" srcOrd="1" destOrd="0" parTransId="{5E3737CF-8466-9A49-B1DD-A6670792C4C0}" sibTransId="{A3A0C6E4-5615-8C4F-88CA-6848A4C26B51}"/>
    <dgm:cxn modelId="{7F6E314F-118F-8043-BDB5-B1BB766CE214}" type="presParOf" srcId="{2D83EA86-39C2-3F47-A1B3-3E2E035A302B}" destId="{EED5B873-5FBA-5341-AFCD-6945F9AC8FF4}" srcOrd="0" destOrd="0" presId="urn:microsoft.com/office/officeart/2005/8/layout/hierarchy6"/>
    <dgm:cxn modelId="{1571181E-B1CC-D043-9041-E95231BE7D18}" type="presParOf" srcId="{EED5B873-5FBA-5341-AFCD-6945F9AC8FF4}" destId="{6AD7CAC8-390B-D943-8759-7BBE9E967F81}" srcOrd="0" destOrd="0" presId="urn:microsoft.com/office/officeart/2005/8/layout/hierarchy6"/>
    <dgm:cxn modelId="{08A05FEE-6D30-F64F-B980-CB2E46293CED}" type="presParOf" srcId="{6AD7CAC8-390B-D943-8759-7BBE9E967F81}" destId="{AF1176D5-B21D-A444-BABE-5A1777922D50}" srcOrd="0" destOrd="0" presId="urn:microsoft.com/office/officeart/2005/8/layout/hierarchy6"/>
    <dgm:cxn modelId="{310CEFC4-3BB4-E742-A92F-2FEB7ECF4ABE}" type="presParOf" srcId="{AF1176D5-B21D-A444-BABE-5A1777922D50}" destId="{52EAC8A7-8196-154B-862C-4BF8E449F392}" srcOrd="0" destOrd="0" presId="urn:microsoft.com/office/officeart/2005/8/layout/hierarchy6"/>
    <dgm:cxn modelId="{882587B3-5686-1D4C-A3CC-775E3B355EAA}" type="presParOf" srcId="{AF1176D5-B21D-A444-BABE-5A1777922D50}" destId="{28FE0337-FDF4-734E-A9B0-8A1D6E6DC2E6}" srcOrd="1" destOrd="0" presId="urn:microsoft.com/office/officeart/2005/8/layout/hierarchy6"/>
    <dgm:cxn modelId="{15B90C5B-DD51-DC4D-AC43-7C5BD85A29F5}" type="presParOf" srcId="{28FE0337-FDF4-734E-A9B0-8A1D6E6DC2E6}" destId="{DF8BCC93-6101-B74E-9715-DA6ABBE886A1}" srcOrd="0" destOrd="0" presId="urn:microsoft.com/office/officeart/2005/8/layout/hierarchy6"/>
    <dgm:cxn modelId="{12618885-ADD0-8A49-A04F-53E85C370EE2}" type="presParOf" srcId="{28FE0337-FDF4-734E-A9B0-8A1D6E6DC2E6}" destId="{416F35DF-9F79-2D41-80AC-A94762A50219}" srcOrd="1" destOrd="0" presId="urn:microsoft.com/office/officeart/2005/8/layout/hierarchy6"/>
    <dgm:cxn modelId="{2463064B-A338-8E4E-9E21-040106EC9594}" type="presParOf" srcId="{416F35DF-9F79-2D41-80AC-A94762A50219}" destId="{1EC82D1F-164A-9E46-BAF2-E7975443E197}" srcOrd="0" destOrd="0" presId="urn:microsoft.com/office/officeart/2005/8/layout/hierarchy6"/>
    <dgm:cxn modelId="{C47912D2-3F69-A54E-9242-FE5108F861E4}" type="presParOf" srcId="{416F35DF-9F79-2D41-80AC-A94762A50219}" destId="{E69973D1-363E-154E-84E0-64608E9849AF}" srcOrd="1" destOrd="0" presId="urn:microsoft.com/office/officeart/2005/8/layout/hierarchy6"/>
    <dgm:cxn modelId="{3794FAC8-EAE6-A44F-B4DF-EF51EE1F3DF7}" type="presParOf" srcId="{E69973D1-363E-154E-84E0-64608E9849AF}" destId="{CF5BD0FD-9910-9547-9E59-BFB83232829F}" srcOrd="0" destOrd="0" presId="urn:microsoft.com/office/officeart/2005/8/layout/hierarchy6"/>
    <dgm:cxn modelId="{05154B0E-6C33-AA42-A530-628A9DC78A1B}" type="presParOf" srcId="{E69973D1-363E-154E-84E0-64608E9849AF}" destId="{158BEE9C-C437-614C-89FA-B7CE0C76A270}" srcOrd="1" destOrd="0" presId="urn:microsoft.com/office/officeart/2005/8/layout/hierarchy6"/>
    <dgm:cxn modelId="{951353D4-C533-CE4F-93E2-FF09206033C1}" type="presParOf" srcId="{158BEE9C-C437-614C-89FA-B7CE0C76A270}" destId="{DC5A28C9-2184-D54E-A498-5AB1F4CE404E}" srcOrd="0" destOrd="0" presId="urn:microsoft.com/office/officeart/2005/8/layout/hierarchy6"/>
    <dgm:cxn modelId="{3B0D6E82-E099-0B41-A1B0-A80509778F7F}" type="presParOf" srcId="{158BEE9C-C437-614C-89FA-B7CE0C76A270}" destId="{C0C71299-F397-134D-BE6D-78239F18A0BD}" srcOrd="1" destOrd="0" presId="urn:microsoft.com/office/officeart/2005/8/layout/hierarchy6"/>
    <dgm:cxn modelId="{C4AA6EB1-4B0D-F049-BFF8-D50D8492307F}" type="presParOf" srcId="{E69973D1-363E-154E-84E0-64608E9849AF}" destId="{7C75BAAB-7C9B-0B45-8679-2C3A7D87B277}" srcOrd="2" destOrd="0" presId="urn:microsoft.com/office/officeart/2005/8/layout/hierarchy6"/>
    <dgm:cxn modelId="{67FCB0B3-108A-594C-8B12-6853FA0DDA83}" type="presParOf" srcId="{E69973D1-363E-154E-84E0-64608E9849AF}" destId="{7593A37F-FEE5-8C48-B2F7-9F83E851B744}" srcOrd="3" destOrd="0" presId="urn:microsoft.com/office/officeart/2005/8/layout/hierarchy6"/>
    <dgm:cxn modelId="{0EB35C30-2E8F-174E-8752-F58EC757724C}" type="presParOf" srcId="{7593A37F-FEE5-8C48-B2F7-9F83E851B744}" destId="{DD1EACC5-DF88-1948-A7BB-90637D92751D}" srcOrd="0" destOrd="0" presId="urn:microsoft.com/office/officeart/2005/8/layout/hierarchy6"/>
    <dgm:cxn modelId="{2E249896-3121-B440-A3CE-DFA9AEAFD0BC}" type="presParOf" srcId="{7593A37F-FEE5-8C48-B2F7-9F83E851B744}" destId="{7EF78A42-4B65-FE47-A37C-485C5AE189EB}" srcOrd="1" destOrd="0" presId="urn:microsoft.com/office/officeart/2005/8/layout/hierarchy6"/>
    <dgm:cxn modelId="{B3590946-E844-5F40-BCFD-2330C3FFCA0E}" type="presParOf" srcId="{28FE0337-FDF4-734E-A9B0-8A1D6E6DC2E6}" destId="{2AA0856D-02EE-6D4E-97FD-10F518B190D4}" srcOrd="2" destOrd="0" presId="urn:microsoft.com/office/officeart/2005/8/layout/hierarchy6"/>
    <dgm:cxn modelId="{433E5618-37C5-A04A-98FB-4FFDEF7E3B78}" type="presParOf" srcId="{28FE0337-FDF4-734E-A9B0-8A1D6E6DC2E6}" destId="{AC245645-47B5-3F48-B3B9-E732B9FBF5F7}" srcOrd="3" destOrd="0" presId="urn:microsoft.com/office/officeart/2005/8/layout/hierarchy6"/>
    <dgm:cxn modelId="{03BABD41-84D5-DE41-B75F-911390389DD7}" type="presParOf" srcId="{AC245645-47B5-3F48-B3B9-E732B9FBF5F7}" destId="{6FA199AD-AF31-D748-8D73-2A4F4D4C238A}" srcOrd="0" destOrd="0" presId="urn:microsoft.com/office/officeart/2005/8/layout/hierarchy6"/>
    <dgm:cxn modelId="{A6168A52-5ED9-024A-A4CB-8C122AC313E4}" type="presParOf" srcId="{AC245645-47B5-3F48-B3B9-E732B9FBF5F7}" destId="{2FE69F78-81E1-784E-9587-AA24BBE32882}" srcOrd="1" destOrd="0" presId="urn:microsoft.com/office/officeart/2005/8/layout/hierarchy6"/>
    <dgm:cxn modelId="{AD26B323-26F8-2149-9A35-F65FC68ACBEA}" type="presParOf" srcId="{2FE69F78-81E1-784E-9587-AA24BBE32882}" destId="{20EE7D01-086A-7B4F-9FE0-A165073E5FD5}" srcOrd="0" destOrd="0" presId="urn:microsoft.com/office/officeart/2005/8/layout/hierarchy6"/>
    <dgm:cxn modelId="{357AC07D-DFF8-994D-B1F9-4A9FCE9C4343}" type="presParOf" srcId="{2FE69F78-81E1-784E-9587-AA24BBE32882}" destId="{11B7B90F-2565-3D4C-9DB6-3152A2006834}" srcOrd="1" destOrd="0" presId="urn:microsoft.com/office/officeart/2005/8/layout/hierarchy6"/>
    <dgm:cxn modelId="{80530A0E-CD2C-D14A-8D72-6C142C91E59E}" type="presParOf" srcId="{11B7B90F-2565-3D4C-9DB6-3152A2006834}" destId="{F211CD05-9705-0248-8EBB-4B60F950927C}" srcOrd="0" destOrd="0" presId="urn:microsoft.com/office/officeart/2005/8/layout/hierarchy6"/>
    <dgm:cxn modelId="{FDADFCD6-B60C-E14B-9751-F1965AE98C24}" type="presParOf" srcId="{11B7B90F-2565-3D4C-9DB6-3152A2006834}" destId="{3581D176-C9FC-F842-89FC-9C2C98B5AB69}" srcOrd="1" destOrd="0" presId="urn:microsoft.com/office/officeart/2005/8/layout/hierarchy6"/>
    <dgm:cxn modelId="{7ECD400F-E397-9340-811A-36C71477DD00}" type="presParOf" srcId="{2FE69F78-81E1-784E-9587-AA24BBE32882}" destId="{A9108709-8297-A34B-AB38-D10C040A82D1}" srcOrd="2" destOrd="0" presId="urn:microsoft.com/office/officeart/2005/8/layout/hierarchy6"/>
    <dgm:cxn modelId="{496D9A33-C1C2-1943-83BB-8D8C29B10F88}" type="presParOf" srcId="{2FE69F78-81E1-784E-9587-AA24BBE32882}" destId="{39146B5D-E11C-B242-8CE9-292D59018591}" srcOrd="3" destOrd="0" presId="urn:microsoft.com/office/officeart/2005/8/layout/hierarchy6"/>
    <dgm:cxn modelId="{6F7351E9-6FC9-2E4F-91A0-D50E2892FF1B}" type="presParOf" srcId="{39146B5D-E11C-B242-8CE9-292D59018591}" destId="{60CF7021-CFA7-D548-9D7E-E0889CDC800D}" srcOrd="0" destOrd="0" presId="urn:microsoft.com/office/officeart/2005/8/layout/hierarchy6"/>
    <dgm:cxn modelId="{95D0B2EF-CB30-F14F-9ABB-F34CDD723242}" type="presParOf" srcId="{39146B5D-E11C-B242-8CE9-292D59018591}" destId="{F92A652A-1872-A345-A1A8-5E92F3578B77}" srcOrd="1" destOrd="0" presId="urn:microsoft.com/office/officeart/2005/8/layout/hierarchy6"/>
    <dgm:cxn modelId="{FCE81447-16D3-1848-964D-26D08BE5D377}" type="presParOf" srcId="{2D83EA86-39C2-3F47-A1B3-3E2E035A302B}" destId="{85F048AA-DBB7-6043-A0CD-2CE706B46B1F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01FA088-7031-4444-BD75-CCE20A5FC8FA}" type="doc">
      <dgm:prSet loTypeId="urn:microsoft.com/office/officeart/2008/layout/VerticalCurvedList" loCatId="hierarchy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it-IT"/>
        </a:p>
      </dgm:t>
    </dgm:pt>
    <dgm:pt modelId="{6E56E094-0075-8245-A4F4-04B5DE9A45B6}">
      <dgm:prSet/>
      <dgm:spPr/>
      <dgm:t>
        <a:bodyPr/>
        <a:lstStyle/>
        <a:p>
          <a:r>
            <a:rPr lang="it-IT" dirty="0"/>
            <a:t>Studenti scuole superiori</a:t>
          </a:r>
        </a:p>
      </dgm:t>
    </dgm:pt>
    <dgm:pt modelId="{58EA87E0-B0E8-184E-99B1-5C81D9CFA335}" type="parTrans" cxnId="{0043A77C-929C-8945-8652-5E5AE0ADD5F7}">
      <dgm:prSet/>
      <dgm:spPr/>
      <dgm:t>
        <a:bodyPr/>
        <a:lstStyle/>
        <a:p>
          <a:endParaRPr lang="it-IT"/>
        </a:p>
      </dgm:t>
    </dgm:pt>
    <dgm:pt modelId="{2873BA4D-E755-A241-A231-BC9606911D87}" type="sibTrans" cxnId="{0043A77C-929C-8945-8652-5E5AE0ADD5F7}">
      <dgm:prSet/>
      <dgm:spPr/>
      <dgm:t>
        <a:bodyPr/>
        <a:lstStyle/>
        <a:p>
          <a:endParaRPr lang="it-IT"/>
        </a:p>
      </dgm:t>
    </dgm:pt>
    <dgm:pt modelId="{2FF8E524-9BDB-614F-88D7-476AA3F9CCBE}">
      <dgm:prSet/>
      <dgm:spPr/>
      <dgm:t>
        <a:bodyPr/>
        <a:lstStyle/>
        <a:p>
          <a:r>
            <a:rPr lang="it-IT"/>
            <a:t>Studenti universitari – Corsi di psicologia</a:t>
          </a:r>
        </a:p>
      </dgm:t>
    </dgm:pt>
    <dgm:pt modelId="{85CCD5E2-6FFC-8D4C-8DA1-67B75A01F62A}" type="parTrans" cxnId="{3E43788B-AA8E-4248-B087-FD754C8E09AC}">
      <dgm:prSet/>
      <dgm:spPr/>
      <dgm:t>
        <a:bodyPr/>
        <a:lstStyle/>
        <a:p>
          <a:endParaRPr lang="it-IT"/>
        </a:p>
      </dgm:t>
    </dgm:pt>
    <dgm:pt modelId="{B9B610A0-1959-3F4F-B0B2-0C6BD2BCCC8D}" type="sibTrans" cxnId="{3E43788B-AA8E-4248-B087-FD754C8E09AC}">
      <dgm:prSet/>
      <dgm:spPr/>
      <dgm:t>
        <a:bodyPr/>
        <a:lstStyle/>
        <a:p>
          <a:endParaRPr lang="it-IT"/>
        </a:p>
      </dgm:t>
    </dgm:pt>
    <dgm:pt modelId="{6E4876F2-50B0-2B4E-AC37-95F28C0BD163}">
      <dgm:prSet/>
      <dgm:spPr/>
      <dgm:t>
        <a:bodyPr/>
        <a:lstStyle/>
        <a:p>
          <a:r>
            <a:rPr lang="it-IT"/>
            <a:t>Insegnati scuole superiore</a:t>
          </a:r>
        </a:p>
      </dgm:t>
    </dgm:pt>
    <dgm:pt modelId="{F1EE266B-D127-C042-A5D6-6F1E5323ED90}" type="parTrans" cxnId="{5B5F5AF8-7259-EF4A-A539-DFD7D1BFE59D}">
      <dgm:prSet/>
      <dgm:spPr/>
      <dgm:t>
        <a:bodyPr/>
        <a:lstStyle/>
        <a:p>
          <a:endParaRPr lang="it-IT"/>
        </a:p>
      </dgm:t>
    </dgm:pt>
    <dgm:pt modelId="{5E28CEED-1D90-7D44-A20A-D0B93F8F25EC}" type="sibTrans" cxnId="{5B5F5AF8-7259-EF4A-A539-DFD7D1BFE59D}">
      <dgm:prSet/>
      <dgm:spPr/>
      <dgm:t>
        <a:bodyPr/>
        <a:lstStyle/>
        <a:p>
          <a:endParaRPr lang="it-IT"/>
        </a:p>
      </dgm:t>
    </dgm:pt>
    <dgm:pt modelId="{5590FC84-EF11-274A-84E9-BB9A57AE87A3}">
      <dgm:prSet/>
      <dgm:spPr/>
      <dgm:t>
        <a:bodyPr/>
        <a:lstStyle/>
        <a:p>
          <a:r>
            <a:rPr lang="it-IT"/>
            <a:t>Docenti in formazione in servizio percorsi PEF30</a:t>
          </a:r>
        </a:p>
      </dgm:t>
    </dgm:pt>
    <dgm:pt modelId="{BAC36CBF-C6B8-6043-B0A4-76A9A06D48F7}" type="parTrans" cxnId="{FA48C50F-68FC-5644-86CD-12B5A1325CDA}">
      <dgm:prSet/>
      <dgm:spPr/>
      <dgm:t>
        <a:bodyPr/>
        <a:lstStyle/>
        <a:p>
          <a:endParaRPr lang="it-IT"/>
        </a:p>
      </dgm:t>
    </dgm:pt>
    <dgm:pt modelId="{336FBCF2-3393-824E-91BB-D027479371E0}" type="sibTrans" cxnId="{FA48C50F-68FC-5644-86CD-12B5A1325CDA}">
      <dgm:prSet/>
      <dgm:spPr/>
      <dgm:t>
        <a:bodyPr/>
        <a:lstStyle/>
        <a:p>
          <a:endParaRPr lang="it-IT"/>
        </a:p>
      </dgm:t>
    </dgm:pt>
    <dgm:pt modelId="{8223DC6A-B95E-2144-8751-722C080CC5AA}">
      <dgm:prSet/>
      <dgm:spPr/>
      <dgm:t>
        <a:bodyPr/>
        <a:lstStyle/>
        <a:p>
          <a:r>
            <a:rPr lang="it-IT"/>
            <a:t>Docenti in formazione non in servizio percorsi PEF60</a:t>
          </a:r>
        </a:p>
      </dgm:t>
    </dgm:pt>
    <dgm:pt modelId="{686E007B-AFB4-8F4C-942A-44910431DF7F}" type="parTrans" cxnId="{B0450807-6772-4D40-A345-BCD68DDB06C1}">
      <dgm:prSet/>
      <dgm:spPr/>
      <dgm:t>
        <a:bodyPr/>
        <a:lstStyle/>
        <a:p>
          <a:endParaRPr lang="it-IT"/>
        </a:p>
      </dgm:t>
    </dgm:pt>
    <dgm:pt modelId="{7C130E9A-03B2-DA48-BCEF-C1BFB397DB5B}" type="sibTrans" cxnId="{B0450807-6772-4D40-A345-BCD68DDB06C1}">
      <dgm:prSet/>
      <dgm:spPr/>
      <dgm:t>
        <a:bodyPr/>
        <a:lstStyle/>
        <a:p>
          <a:endParaRPr lang="it-IT"/>
        </a:p>
      </dgm:t>
    </dgm:pt>
    <dgm:pt modelId="{D1780D2A-4392-7E47-92E6-928F8ECEBF7F}">
      <dgm:prSet/>
      <dgm:spPr/>
      <dgm:t>
        <a:bodyPr/>
        <a:lstStyle/>
        <a:p>
          <a:r>
            <a:rPr lang="it-IT"/>
            <a:t>Insegnati universitari</a:t>
          </a:r>
        </a:p>
      </dgm:t>
    </dgm:pt>
    <dgm:pt modelId="{3433A261-28F6-D740-9EE0-AF5905B2769D}" type="parTrans" cxnId="{A8ACEAE3-F736-B54C-81D2-7A207503D120}">
      <dgm:prSet/>
      <dgm:spPr/>
      <dgm:t>
        <a:bodyPr/>
        <a:lstStyle/>
        <a:p>
          <a:endParaRPr lang="it-IT"/>
        </a:p>
      </dgm:t>
    </dgm:pt>
    <dgm:pt modelId="{E53B9663-3ED6-A84E-88FA-1334FD6041E2}" type="sibTrans" cxnId="{A8ACEAE3-F736-B54C-81D2-7A207503D120}">
      <dgm:prSet/>
      <dgm:spPr/>
      <dgm:t>
        <a:bodyPr/>
        <a:lstStyle/>
        <a:p>
          <a:endParaRPr lang="it-IT"/>
        </a:p>
      </dgm:t>
    </dgm:pt>
    <dgm:pt modelId="{512EAF58-4352-2743-BA33-ED0FA4BB465F}" type="pres">
      <dgm:prSet presAssocID="{D01FA088-7031-4444-BD75-CCE20A5FC8FA}" presName="Name0" presStyleCnt="0">
        <dgm:presLayoutVars>
          <dgm:chMax val="7"/>
          <dgm:chPref val="7"/>
          <dgm:dir/>
        </dgm:presLayoutVars>
      </dgm:prSet>
      <dgm:spPr/>
    </dgm:pt>
    <dgm:pt modelId="{4BC96CA8-46CD-F949-8246-C3ED7BA5535A}" type="pres">
      <dgm:prSet presAssocID="{D01FA088-7031-4444-BD75-CCE20A5FC8FA}" presName="Name1" presStyleCnt="0"/>
      <dgm:spPr/>
    </dgm:pt>
    <dgm:pt modelId="{DF76D9AC-8700-2247-BE65-495F1969CE29}" type="pres">
      <dgm:prSet presAssocID="{D01FA088-7031-4444-BD75-CCE20A5FC8FA}" presName="cycle" presStyleCnt="0"/>
      <dgm:spPr/>
    </dgm:pt>
    <dgm:pt modelId="{AC1A5BE7-5A1F-E941-8902-772C5B418298}" type="pres">
      <dgm:prSet presAssocID="{D01FA088-7031-4444-BD75-CCE20A5FC8FA}" presName="srcNode" presStyleLbl="node1" presStyleIdx="0" presStyleCnt="6"/>
      <dgm:spPr/>
    </dgm:pt>
    <dgm:pt modelId="{D484D833-86BE-C042-9B11-9B6F6F8C6881}" type="pres">
      <dgm:prSet presAssocID="{D01FA088-7031-4444-BD75-CCE20A5FC8FA}" presName="conn" presStyleLbl="parChTrans1D2" presStyleIdx="0" presStyleCnt="1"/>
      <dgm:spPr/>
    </dgm:pt>
    <dgm:pt modelId="{24A3EB6B-6A19-814C-AB5F-8CB9B096A373}" type="pres">
      <dgm:prSet presAssocID="{D01FA088-7031-4444-BD75-CCE20A5FC8FA}" presName="extraNode" presStyleLbl="node1" presStyleIdx="0" presStyleCnt="6"/>
      <dgm:spPr/>
    </dgm:pt>
    <dgm:pt modelId="{B5C79021-94EC-1949-B1B2-046D2BFF362A}" type="pres">
      <dgm:prSet presAssocID="{D01FA088-7031-4444-BD75-CCE20A5FC8FA}" presName="dstNode" presStyleLbl="node1" presStyleIdx="0" presStyleCnt="6"/>
      <dgm:spPr/>
    </dgm:pt>
    <dgm:pt modelId="{A46D84C6-73CB-2B4E-B0A8-01DA92EA62F2}" type="pres">
      <dgm:prSet presAssocID="{6E56E094-0075-8245-A4F4-04B5DE9A45B6}" presName="text_1" presStyleLbl="node1" presStyleIdx="0" presStyleCnt="6">
        <dgm:presLayoutVars>
          <dgm:bulletEnabled val="1"/>
        </dgm:presLayoutVars>
      </dgm:prSet>
      <dgm:spPr/>
    </dgm:pt>
    <dgm:pt modelId="{5E0D7F29-C9DA-2149-B59F-1F0B958CE6F7}" type="pres">
      <dgm:prSet presAssocID="{6E56E094-0075-8245-A4F4-04B5DE9A45B6}" presName="accent_1" presStyleCnt="0"/>
      <dgm:spPr/>
    </dgm:pt>
    <dgm:pt modelId="{1DE8E1B7-7E8D-4041-806F-950E0CD32108}" type="pres">
      <dgm:prSet presAssocID="{6E56E094-0075-8245-A4F4-04B5DE9A45B6}" presName="accentRepeatNode" presStyleLbl="solidFgAcc1" presStyleIdx="0" presStyleCnt="6"/>
      <dgm:spPr/>
    </dgm:pt>
    <dgm:pt modelId="{F6D964DA-3E03-A44D-BB1D-03DA602686EA}" type="pres">
      <dgm:prSet presAssocID="{2FF8E524-9BDB-614F-88D7-476AA3F9CCBE}" presName="text_2" presStyleLbl="node1" presStyleIdx="1" presStyleCnt="6">
        <dgm:presLayoutVars>
          <dgm:bulletEnabled val="1"/>
        </dgm:presLayoutVars>
      </dgm:prSet>
      <dgm:spPr/>
    </dgm:pt>
    <dgm:pt modelId="{DEEFCB17-4C82-D740-A63C-F82A4B2E330E}" type="pres">
      <dgm:prSet presAssocID="{2FF8E524-9BDB-614F-88D7-476AA3F9CCBE}" presName="accent_2" presStyleCnt="0"/>
      <dgm:spPr/>
    </dgm:pt>
    <dgm:pt modelId="{CBD4F1D9-57F2-0B40-8A7C-9E0D2039993A}" type="pres">
      <dgm:prSet presAssocID="{2FF8E524-9BDB-614F-88D7-476AA3F9CCBE}" presName="accentRepeatNode" presStyleLbl="solidFgAcc1" presStyleIdx="1" presStyleCnt="6"/>
      <dgm:spPr/>
    </dgm:pt>
    <dgm:pt modelId="{72D54621-1493-3048-9663-757E6E8E3D85}" type="pres">
      <dgm:prSet presAssocID="{6E4876F2-50B0-2B4E-AC37-95F28C0BD163}" presName="text_3" presStyleLbl="node1" presStyleIdx="2" presStyleCnt="6">
        <dgm:presLayoutVars>
          <dgm:bulletEnabled val="1"/>
        </dgm:presLayoutVars>
      </dgm:prSet>
      <dgm:spPr/>
    </dgm:pt>
    <dgm:pt modelId="{A0E9E0CE-2D15-A248-BB7A-8481C3CEDDE6}" type="pres">
      <dgm:prSet presAssocID="{6E4876F2-50B0-2B4E-AC37-95F28C0BD163}" presName="accent_3" presStyleCnt="0"/>
      <dgm:spPr/>
    </dgm:pt>
    <dgm:pt modelId="{AE08B5B6-77A8-7949-87D7-F8083DCC246B}" type="pres">
      <dgm:prSet presAssocID="{6E4876F2-50B0-2B4E-AC37-95F28C0BD163}" presName="accentRepeatNode" presStyleLbl="solidFgAcc1" presStyleIdx="2" presStyleCnt="6"/>
      <dgm:spPr/>
    </dgm:pt>
    <dgm:pt modelId="{771CA152-DDD3-9F41-961A-7583E1BEDDD4}" type="pres">
      <dgm:prSet presAssocID="{5590FC84-EF11-274A-84E9-BB9A57AE87A3}" presName="text_4" presStyleLbl="node1" presStyleIdx="3" presStyleCnt="6">
        <dgm:presLayoutVars>
          <dgm:bulletEnabled val="1"/>
        </dgm:presLayoutVars>
      </dgm:prSet>
      <dgm:spPr/>
    </dgm:pt>
    <dgm:pt modelId="{67F444FA-892C-1047-BA44-A30716703009}" type="pres">
      <dgm:prSet presAssocID="{5590FC84-EF11-274A-84E9-BB9A57AE87A3}" presName="accent_4" presStyleCnt="0"/>
      <dgm:spPr/>
    </dgm:pt>
    <dgm:pt modelId="{C13E6FDB-1AF0-8848-A9BC-A10A810A9D51}" type="pres">
      <dgm:prSet presAssocID="{5590FC84-EF11-274A-84E9-BB9A57AE87A3}" presName="accentRepeatNode" presStyleLbl="solidFgAcc1" presStyleIdx="3" presStyleCnt="6"/>
      <dgm:spPr/>
    </dgm:pt>
    <dgm:pt modelId="{0C5AEDF6-C9F7-684C-8305-5E425571B41B}" type="pres">
      <dgm:prSet presAssocID="{8223DC6A-B95E-2144-8751-722C080CC5AA}" presName="text_5" presStyleLbl="node1" presStyleIdx="4" presStyleCnt="6">
        <dgm:presLayoutVars>
          <dgm:bulletEnabled val="1"/>
        </dgm:presLayoutVars>
      </dgm:prSet>
      <dgm:spPr/>
    </dgm:pt>
    <dgm:pt modelId="{912312D1-0CB9-8741-9B84-6E4EFBD0CA5C}" type="pres">
      <dgm:prSet presAssocID="{8223DC6A-B95E-2144-8751-722C080CC5AA}" presName="accent_5" presStyleCnt="0"/>
      <dgm:spPr/>
    </dgm:pt>
    <dgm:pt modelId="{4692889E-C378-6A44-BFEC-D3E9C1683BCA}" type="pres">
      <dgm:prSet presAssocID="{8223DC6A-B95E-2144-8751-722C080CC5AA}" presName="accentRepeatNode" presStyleLbl="solidFgAcc1" presStyleIdx="4" presStyleCnt="6"/>
      <dgm:spPr/>
    </dgm:pt>
    <dgm:pt modelId="{E02D85BA-406E-E248-A14E-BBB9C9CCFFA7}" type="pres">
      <dgm:prSet presAssocID="{D1780D2A-4392-7E47-92E6-928F8ECEBF7F}" presName="text_6" presStyleLbl="node1" presStyleIdx="5" presStyleCnt="6">
        <dgm:presLayoutVars>
          <dgm:bulletEnabled val="1"/>
        </dgm:presLayoutVars>
      </dgm:prSet>
      <dgm:spPr/>
    </dgm:pt>
    <dgm:pt modelId="{0B43CCF0-2CBF-974B-8005-D485717263C6}" type="pres">
      <dgm:prSet presAssocID="{D1780D2A-4392-7E47-92E6-928F8ECEBF7F}" presName="accent_6" presStyleCnt="0"/>
      <dgm:spPr/>
    </dgm:pt>
    <dgm:pt modelId="{F195F3FF-0A66-AA43-AF22-BC686A7A335B}" type="pres">
      <dgm:prSet presAssocID="{D1780D2A-4392-7E47-92E6-928F8ECEBF7F}" presName="accentRepeatNode" presStyleLbl="solidFgAcc1" presStyleIdx="5" presStyleCnt="6"/>
      <dgm:spPr/>
    </dgm:pt>
  </dgm:ptLst>
  <dgm:cxnLst>
    <dgm:cxn modelId="{B0450807-6772-4D40-A345-BCD68DDB06C1}" srcId="{D01FA088-7031-4444-BD75-CCE20A5FC8FA}" destId="{8223DC6A-B95E-2144-8751-722C080CC5AA}" srcOrd="4" destOrd="0" parTransId="{686E007B-AFB4-8F4C-942A-44910431DF7F}" sibTransId="{7C130E9A-03B2-DA48-BCEF-C1BFB397DB5B}"/>
    <dgm:cxn modelId="{FA48C50F-68FC-5644-86CD-12B5A1325CDA}" srcId="{D01FA088-7031-4444-BD75-CCE20A5FC8FA}" destId="{5590FC84-EF11-274A-84E9-BB9A57AE87A3}" srcOrd="3" destOrd="0" parTransId="{BAC36CBF-C6B8-6043-B0A4-76A9A06D48F7}" sibTransId="{336FBCF2-3393-824E-91BB-D027479371E0}"/>
    <dgm:cxn modelId="{3A1D2218-2B69-2143-84D1-AB802BE2EFBA}" type="presOf" srcId="{8223DC6A-B95E-2144-8751-722C080CC5AA}" destId="{0C5AEDF6-C9F7-684C-8305-5E425571B41B}" srcOrd="0" destOrd="0" presId="urn:microsoft.com/office/officeart/2008/layout/VerticalCurvedList"/>
    <dgm:cxn modelId="{5176405D-ABDE-4C40-A13C-0D4703C71616}" type="presOf" srcId="{D1780D2A-4392-7E47-92E6-928F8ECEBF7F}" destId="{E02D85BA-406E-E248-A14E-BBB9C9CCFFA7}" srcOrd="0" destOrd="0" presId="urn:microsoft.com/office/officeart/2008/layout/VerticalCurvedList"/>
    <dgm:cxn modelId="{7E4CEA71-AD89-BA4D-8B48-575EB5E15F8E}" type="presOf" srcId="{6E56E094-0075-8245-A4F4-04B5DE9A45B6}" destId="{A46D84C6-73CB-2B4E-B0A8-01DA92EA62F2}" srcOrd="0" destOrd="0" presId="urn:microsoft.com/office/officeart/2008/layout/VerticalCurvedList"/>
    <dgm:cxn modelId="{B71A9B72-5E2E-854A-9CE1-D8CDE17F4481}" type="presOf" srcId="{6E4876F2-50B0-2B4E-AC37-95F28C0BD163}" destId="{72D54621-1493-3048-9663-757E6E8E3D85}" srcOrd="0" destOrd="0" presId="urn:microsoft.com/office/officeart/2008/layout/VerticalCurvedList"/>
    <dgm:cxn modelId="{21179377-1CF7-DA42-836D-2FD014952937}" type="presOf" srcId="{2FF8E524-9BDB-614F-88D7-476AA3F9CCBE}" destId="{F6D964DA-3E03-A44D-BB1D-03DA602686EA}" srcOrd="0" destOrd="0" presId="urn:microsoft.com/office/officeart/2008/layout/VerticalCurvedList"/>
    <dgm:cxn modelId="{0043A77C-929C-8945-8652-5E5AE0ADD5F7}" srcId="{D01FA088-7031-4444-BD75-CCE20A5FC8FA}" destId="{6E56E094-0075-8245-A4F4-04B5DE9A45B6}" srcOrd="0" destOrd="0" parTransId="{58EA87E0-B0E8-184E-99B1-5C81D9CFA335}" sibTransId="{2873BA4D-E755-A241-A231-BC9606911D87}"/>
    <dgm:cxn modelId="{3E43788B-AA8E-4248-B087-FD754C8E09AC}" srcId="{D01FA088-7031-4444-BD75-CCE20A5FC8FA}" destId="{2FF8E524-9BDB-614F-88D7-476AA3F9CCBE}" srcOrd="1" destOrd="0" parTransId="{85CCD5E2-6FFC-8D4C-8DA1-67B75A01F62A}" sibTransId="{B9B610A0-1959-3F4F-B0B2-0C6BD2BCCC8D}"/>
    <dgm:cxn modelId="{2A4168D8-F619-D541-9DD2-4B7F9DB741D0}" type="presOf" srcId="{5590FC84-EF11-274A-84E9-BB9A57AE87A3}" destId="{771CA152-DDD3-9F41-961A-7583E1BEDDD4}" srcOrd="0" destOrd="0" presId="urn:microsoft.com/office/officeart/2008/layout/VerticalCurvedList"/>
    <dgm:cxn modelId="{A8ACEAE3-F736-B54C-81D2-7A207503D120}" srcId="{D01FA088-7031-4444-BD75-CCE20A5FC8FA}" destId="{D1780D2A-4392-7E47-92E6-928F8ECEBF7F}" srcOrd="5" destOrd="0" parTransId="{3433A261-28F6-D740-9EE0-AF5905B2769D}" sibTransId="{E53B9663-3ED6-A84E-88FA-1334FD6041E2}"/>
    <dgm:cxn modelId="{5B5F5AF8-7259-EF4A-A539-DFD7D1BFE59D}" srcId="{D01FA088-7031-4444-BD75-CCE20A5FC8FA}" destId="{6E4876F2-50B0-2B4E-AC37-95F28C0BD163}" srcOrd="2" destOrd="0" parTransId="{F1EE266B-D127-C042-A5D6-6F1E5323ED90}" sibTransId="{5E28CEED-1D90-7D44-A20A-D0B93F8F25EC}"/>
    <dgm:cxn modelId="{97B05EFA-C7CC-6444-8A25-1F74477EC489}" type="presOf" srcId="{D01FA088-7031-4444-BD75-CCE20A5FC8FA}" destId="{512EAF58-4352-2743-BA33-ED0FA4BB465F}" srcOrd="0" destOrd="0" presId="urn:microsoft.com/office/officeart/2008/layout/VerticalCurvedList"/>
    <dgm:cxn modelId="{9B1E5FFD-4A26-694F-A4E8-167420C80BB3}" type="presOf" srcId="{2873BA4D-E755-A241-A231-BC9606911D87}" destId="{D484D833-86BE-C042-9B11-9B6F6F8C6881}" srcOrd="0" destOrd="0" presId="urn:microsoft.com/office/officeart/2008/layout/VerticalCurvedList"/>
    <dgm:cxn modelId="{E551EE71-AAAC-434B-AD35-6339974672C7}" type="presParOf" srcId="{512EAF58-4352-2743-BA33-ED0FA4BB465F}" destId="{4BC96CA8-46CD-F949-8246-C3ED7BA5535A}" srcOrd="0" destOrd="0" presId="urn:microsoft.com/office/officeart/2008/layout/VerticalCurvedList"/>
    <dgm:cxn modelId="{D1A6FB36-B27F-4D45-B2BC-74CD76A66CC2}" type="presParOf" srcId="{4BC96CA8-46CD-F949-8246-C3ED7BA5535A}" destId="{DF76D9AC-8700-2247-BE65-495F1969CE29}" srcOrd="0" destOrd="0" presId="urn:microsoft.com/office/officeart/2008/layout/VerticalCurvedList"/>
    <dgm:cxn modelId="{F6B4E955-52E2-C448-8423-FE15775BB8F2}" type="presParOf" srcId="{DF76D9AC-8700-2247-BE65-495F1969CE29}" destId="{AC1A5BE7-5A1F-E941-8902-772C5B418298}" srcOrd="0" destOrd="0" presId="urn:microsoft.com/office/officeart/2008/layout/VerticalCurvedList"/>
    <dgm:cxn modelId="{1425F589-CCCA-B840-8539-170E9870C37A}" type="presParOf" srcId="{DF76D9AC-8700-2247-BE65-495F1969CE29}" destId="{D484D833-86BE-C042-9B11-9B6F6F8C6881}" srcOrd="1" destOrd="0" presId="urn:microsoft.com/office/officeart/2008/layout/VerticalCurvedList"/>
    <dgm:cxn modelId="{8047EF12-0952-A64B-80C4-573F00935150}" type="presParOf" srcId="{DF76D9AC-8700-2247-BE65-495F1969CE29}" destId="{24A3EB6B-6A19-814C-AB5F-8CB9B096A373}" srcOrd="2" destOrd="0" presId="urn:microsoft.com/office/officeart/2008/layout/VerticalCurvedList"/>
    <dgm:cxn modelId="{00714836-7948-9145-BB88-23ACDE18ECE2}" type="presParOf" srcId="{DF76D9AC-8700-2247-BE65-495F1969CE29}" destId="{B5C79021-94EC-1949-B1B2-046D2BFF362A}" srcOrd="3" destOrd="0" presId="urn:microsoft.com/office/officeart/2008/layout/VerticalCurvedList"/>
    <dgm:cxn modelId="{16219D94-6DC0-A742-8ABE-18983F5F7010}" type="presParOf" srcId="{4BC96CA8-46CD-F949-8246-C3ED7BA5535A}" destId="{A46D84C6-73CB-2B4E-B0A8-01DA92EA62F2}" srcOrd="1" destOrd="0" presId="urn:microsoft.com/office/officeart/2008/layout/VerticalCurvedList"/>
    <dgm:cxn modelId="{C78ADFB1-0B9D-8441-8EEA-27DD3CC0CC44}" type="presParOf" srcId="{4BC96CA8-46CD-F949-8246-C3ED7BA5535A}" destId="{5E0D7F29-C9DA-2149-B59F-1F0B958CE6F7}" srcOrd="2" destOrd="0" presId="urn:microsoft.com/office/officeart/2008/layout/VerticalCurvedList"/>
    <dgm:cxn modelId="{D27598F1-FB85-9140-BB26-39E0EA217C83}" type="presParOf" srcId="{5E0D7F29-C9DA-2149-B59F-1F0B958CE6F7}" destId="{1DE8E1B7-7E8D-4041-806F-950E0CD32108}" srcOrd="0" destOrd="0" presId="urn:microsoft.com/office/officeart/2008/layout/VerticalCurvedList"/>
    <dgm:cxn modelId="{353C4950-EE4D-8840-8A3D-10C01C58C791}" type="presParOf" srcId="{4BC96CA8-46CD-F949-8246-C3ED7BA5535A}" destId="{F6D964DA-3E03-A44D-BB1D-03DA602686EA}" srcOrd="3" destOrd="0" presId="urn:microsoft.com/office/officeart/2008/layout/VerticalCurvedList"/>
    <dgm:cxn modelId="{F69E3427-8C08-7245-8A0F-0081EFE104D6}" type="presParOf" srcId="{4BC96CA8-46CD-F949-8246-C3ED7BA5535A}" destId="{DEEFCB17-4C82-D740-A63C-F82A4B2E330E}" srcOrd="4" destOrd="0" presId="urn:microsoft.com/office/officeart/2008/layout/VerticalCurvedList"/>
    <dgm:cxn modelId="{92ADEF99-41B6-8A41-8EE2-0A8945E1DBA8}" type="presParOf" srcId="{DEEFCB17-4C82-D740-A63C-F82A4B2E330E}" destId="{CBD4F1D9-57F2-0B40-8A7C-9E0D2039993A}" srcOrd="0" destOrd="0" presId="urn:microsoft.com/office/officeart/2008/layout/VerticalCurvedList"/>
    <dgm:cxn modelId="{8936599F-8E75-414F-A534-210B2805E94A}" type="presParOf" srcId="{4BC96CA8-46CD-F949-8246-C3ED7BA5535A}" destId="{72D54621-1493-3048-9663-757E6E8E3D85}" srcOrd="5" destOrd="0" presId="urn:microsoft.com/office/officeart/2008/layout/VerticalCurvedList"/>
    <dgm:cxn modelId="{ED943657-9383-354F-93DD-5AB8EE6FD472}" type="presParOf" srcId="{4BC96CA8-46CD-F949-8246-C3ED7BA5535A}" destId="{A0E9E0CE-2D15-A248-BB7A-8481C3CEDDE6}" srcOrd="6" destOrd="0" presId="urn:microsoft.com/office/officeart/2008/layout/VerticalCurvedList"/>
    <dgm:cxn modelId="{19378998-A480-B244-BC90-9AE3E7189A49}" type="presParOf" srcId="{A0E9E0CE-2D15-A248-BB7A-8481C3CEDDE6}" destId="{AE08B5B6-77A8-7949-87D7-F8083DCC246B}" srcOrd="0" destOrd="0" presId="urn:microsoft.com/office/officeart/2008/layout/VerticalCurvedList"/>
    <dgm:cxn modelId="{CF4A1043-1978-2A45-87C1-AE35B000AE53}" type="presParOf" srcId="{4BC96CA8-46CD-F949-8246-C3ED7BA5535A}" destId="{771CA152-DDD3-9F41-961A-7583E1BEDDD4}" srcOrd="7" destOrd="0" presId="urn:microsoft.com/office/officeart/2008/layout/VerticalCurvedList"/>
    <dgm:cxn modelId="{69983F07-DE11-2147-86B5-C13D73E98614}" type="presParOf" srcId="{4BC96CA8-46CD-F949-8246-C3ED7BA5535A}" destId="{67F444FA-892C-1047-BA44-A30716703009}" srcOrd="8" destOrd="0" presId="urn:microsoft.com/office/officeart/2008/layout/VerticalCurvedList"/>
    <dgm:cxn modelId="{CA381144-2D65-7340-9271-9CC5F30043F0}" type="presParOf" srcId="{67F444FA-892C-1047-BA44-A30716703009}" destId="{C13E6FDB-1AF0-8848-A9BC-A10A810A9D51}" srcOrd="0" destOrd="0" presId="urn:microsoft.com/office/officeart/2008/layout/VerticalCurvedList"/>
    <dgm:cxn modelId="{5F282BAF-5846-D843-BB73-6287D544E2DD}" type="presParOf" srcId="{4BC96CA8-46CD-F949-8246-C3ED7BA5535A}" destId="{0C5AEDF6-C9F7-684C-8305-5E425571B41B}" srcOrd="9" destOrd="0" presId="urn:microsoft.com/office/officeart/2008/layout/VerticalCurvedList"/>
    <dgm:cxn modelId="{7D5EA697-2944-394E-86F6-E87FEB1D21ED}" type="presParOf" srcId="{4BC96CA8-46CD-F949-8246-C3ED7BA5535A}" destId="{912312D1-0CB9-8741-9B84-6E4EFBD0CA5C}" srcOrd="10" destOrd="0" presId="urn:microsoft.com/office/officeart/2008/layout/VerticalCurvedList"/>
    <dgm:cxn modelId="{52461819-9989-934B-995E-C8CF51782D9F}" type="presParOf" srcId="{912312D1-0CB9-8741-9B84-6E4EFBD0CA5C}" destId="{4692889E-C378-6A44-BFEC-D3E9C1683BCA}" srcOrd="0" destOrd="0" presId="urn:microsoft.com/office/officeart/2008/layout/VerticalCurvedList"/>
    <dgm:cxn modelId="{06E9153F-4FEB-C840-8D6E-3DE41BB01E18}" type="presParOf" srcId="{4BC96CA8-46CD-F949-8246-C3ED7BA5535A}" destId="{E02D85BA-406E-E248-A14E-BBB9C9CCFFA7}" srcOrd="11" destOrd="0" presId="urn:microsoft.com/office/officeart/2008/layout/VerticalCurvedList"/>
    <dgm:cxn modelId="{BD4FF977-E2D8-6B47-B0B2-9420508EEB4B}" type="presParOf" srcId="{4BC96CA8-46CD-F949-8246-C3ED7BA5535A}" destId="{0B43CCF0-2CBF-974B-8005-D485717263C6}" srcOrd="12" destOrd="0" presId="urn:microsoft.com/office/officeart/2008/layout/VerticalCurvedList"/>
    <dgm:cxn modelId="{B2F13EEC-59BA-414A-9596-BB9CA1B081AD}" type="presParOf" srcId="{0B43CCF0-2CBF-974B-8005-D485717263C6}" destId="{F195F3FF-0A66-AA43-AF22-BC686A7A335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9F2C74A-CA8A-924E-87FE-67C2319426E8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it-IT"/>
        </a:p>
      </dgm:t>
    </dgm:pt>
    <dgm:pt modelId="{1A86A3EA-6D08-4E4F-9942-4271656C29DA}">
      <dgm:prSet/>
      <dgm:spPr/>
      <dgm:t>
        <a:bodyPr/>
        <a:lstStyle/>
        <a:p>
          <a:r>
            <a:rPr lang="it-IT" b="1"/>
            <a:t>Adozione massiccia ma disomogenea</a:t>
          </a:r>
          <a:endParaRPr lang="it-IT"/>
        </a:p>
      </dgm:t>
    </dgm:pt>
    <dgm:pt modelId="{D407C541-C0E3-934A-9241-EEDCF14EF694}" type="parTrans" cxnId="{75F61A81-7354-A049-A727-F473093B1C6A}">
      <dgm:prSet/>
      <dgm:spPr/>
      <dgm:t>
        <a:bodyPr/>
        <a:lstStyle/>
        <a:p>
          <a:endParaRPr lang="it-IT"/>
        </a:p>
      </dgm:t>
    </dgm:pt>
    <dgm:pt modelId="{3149AAAE-B1E5-2845-A79C-6C52FB71A9E7}" type="sibTrans" cxnId="{75F61A81-7354-A049-A727-F473093B1C6A}">
      <dgm:prSet/>
      <dgm:spPr/>
      <dgm:t>
        <a:bodyPr/>
        <a:lstStyle/>
        <a:p>
          <a:endParaRPr lang="it-IT"/>
        </a:p>
      </dgm:t>
    </dgm:pt>
    <dgm:pt modelId="{A29CC61E-DC49-2148-8EB8-5F0DB421FCC1}">
      <dgm:prSet/>
      <dgm:spPr/>
      <dgm:t>
        <a:bodyPr/>
        <a:lstStyle/>
        <a:p>
          <a:r>
            <a:rPr lang="it-IT" dirty="0"/>
            <a:t>Uso quotidiano diffuso senza guida istituzionale, concentrato su un unico strumento</a:t>
          </a:r>
        </a:p>
      </dgm:t>
    </dgm:pt>
    <dgm:pt modelId="{AE901A2E-0628-E440-AF33-D2379B07F8CA}" type="parTrans" cxnId="{3C87D349-6AED-9C40-B882-70DE308CE9C6}">
      <dgm:prSet/>
      <dgm:spPr/>
      <dgm:t>
        <a:bodyPr/>
        <a:lstStyle/>
        <a:p>
          <a:endParaRPr lang="it-IT"/>
        </a:p>
      </dgm:t>
    </dgm:pt>
    <dgm:pt modelId="{106D38AE-9DCC-3248-976C-633D4FFED1D2}" type="sibTrans" cxnId="{3C87D349-6AED-9C40-B882-70DE308CE9C6}">
      <dgm:prSet/>
      <dgm:spPr/>
      <dgm:t>
        <a:bodyPr/>
        <a:lstStyle/>
        <a:p>
          <a:endParaRPr lang="it-IT"/>
        </a:p>
      </dgm:t>
    </dgm:pt>
    <dgm:pt modelId="{5EB1D8AD-B738-5943-B77B-1159C21926E8}">
      <dgm:prSet/>
      <dgm:spPr/>
      <dgm:t>
        <a:bodyPr/>
        <a:lstStyle/>
        <a:p>
          <a:r>
            <a:rPr lang="it-IT" b="1"/>
            <a:t>Saper fare senza comprendere</a:t>
          </a:r>
          <a:endParaRPr lang="it-IT"/>
        </a:p>
      </dgm:t>
    </dgm:pt>
    <dgm:pt modelId="{B8EBB6CF-F4DF-5043-AA80-FAD97D2CED5A}" type="parTrans" cxnId="{DA24A7AE-98FD-9E4A-AC83-F5B0F7E3C7C8}">
      <dgm:prSet/>
      <dgm:spPr/>
      <dgm:t>
        <a:bodyPr/>
        <a:lstStyle/>
        <a:p>
          <a:endParaRPr lang="it-IT"/>
        </a:p>
      </dgm:t>
    </dgm:pt>
    <dgm:pt modelId="{0B522526-5B38-9949-8AEF-3CAEAF16FBE6}" type="sibTrans" cxnId="{DA24A7AE-98FD-9E4A-AC83-F5B0F7E3C7C8}">
      <dgm:prSet/>
      <dgm:spPr/>
      <dgm:t>
        <a:bodyPr/>
        <a:lstStyle/>
        <a:p>
          <a:endParaRPr lang="it-IT"/>
        </a:p>
      </dgm:t>
    </dgm:pt>
    <dgm:pt modelId="{E1772445-E3C2-4B4F-9464-ED6D7C800E04}">
      <dgm:prSet/>
      <dgm:spPr/>
      <dgm:t>
        <a:bodyPr/>
        <a:lstStyle/>
        <a:p>
          <a:r>
            <a:rPr lang="it-IT"/>
            <a:t>Competenza pratica elevata ma comprensione teorica insufficiente: apprendimento per tentativi</a:t>
          </a:r>
        </a:p>
      </dgm:t>
    </dgm:pt>
    <dgm:pt modelId="{D937A08D-FCE7-BB44-BA5D-F557ACDBEFA7}" type="parTrans" cxnId="{AE96A050-2AE2-6347-BDB0-8D2E08E1F806}">
      <dgm:prSet/>
      <dgm:spPr/>
      <dgm:t>
        <a:bodyPr/>
        <a:lstStyle/>
        <a:p>
          <a:endParaRPr lang="it-IT"/>
        </a:p>
      </dgm:t>
    </dgm:pt>
    <dgm:pt modelId="{8DDE028A-49F8-BC45-B281-4F8040579B1F}" type="sibTrans" cxnId="{AE96A050-2AE2-6347-BDB0-8D2E08E1F806}">
      <dgm:prSet/>
      <dgm:spPr/>
      <dgm:t>
        <a:bodyPr/>
        <a:lstStyle/>
        <a:p>
          <a:endParaRPr lang="it-IT"/>
        </a:p>
      </dgm:t>
    </dgm:pt>
    <dgm:pt modelId="{F9B0D296-3069-9C4C-A396-46ED1778165B}">
      <dgm:prSet/>
      <dgm:spPr/>
      <dgm:t>
        <a:bodyPr/>
        <a:lstStyle/>
        <a:p>
          <a:r>
            <a:rPr lang="it-IT" b="1"/>
            <a:t>Vuoto formativo istituzionale</a:t>
          </a:r>
          <a:endParaRPr lang="it-IT"/>
        </a:p>
      </dgm:t>
    </dgm:pt>
    <dgm:pt modelId="{F62692AD-A34E-D749-8984-DD6D43CBC95F}" type="parTrans" cxnId="{DBF4F6FF-4A12-9B4B-B852-470DE7EDCDBC}">
      <dgm:prSet/>
      <dgm:spPr/>
      <dgm:t>
        <a:bodyPr/>
        <a:lstStyle/>
        <a:p>
          <a:endParaRPr lang="it-IT"/>
        </a:p>
      </dgm:t>
    </dgm:pt>
    <dgm:pt modelId="{EC19FDF7-B27A-E245-AFF6-68425D2EC803}" type="sibTrans" cxnId="{DBF4F6FF-4A12-9B4B-B852-470DE7EDCDBC}">
      <dgm:prSet/>
      <dgm:spPr/>
      <dgm:t>
        <a:bodyPr/>
        <a:lstStyle/>
        <a:p>
          <a:endParaRPr lang="it-IT"/>
        </a:p>
      </dgm:t>
    </dgm:pt>
    <dgm:pt modelId="{44FD1F2D-55EB-D643-9A90-E5793FCB0C25}">
      <dgm:prSet/>
      <dgm:spPr/>
      <dgm:t>
        <a:bodyPr/>
        <a:lstStyle/>
        <a:p>
          <a:r>
            <a:rPr lang="it-IT"/>
            <a:t>Formazione percepita come inadeguata da studenti e insegnanti: la pratica precede l'educazione</a:t>
          </a:r>
        </a:p>
      </dgm:t>
    </dgm:pt>
    <dgm:pt modelId="{61A17CAA-2A22-5940-8280-A2611269AEAF}" type="parTrans" cxnId="{EC36763B-A72A-0047-B275-B097CA972F50}">
      <dgm:prSet/>
      <dgm:spPr/>
      <dgm:t>
        <a:bodyPr/>
        <a:lstStyle/>
        <a:p>
          <a:endParaRPr lang="it-IT"/>
        </a:p>
      </dgm:t>
    </dgm:pt>
    <dgm:pt modelId="{823C9647-9D4C-E541-84C7-BAC1D33D9328}" type="sibTrans" cxnId="{EC36763B-A72A-0047-B275-B097CA972F50}">
      <dgm:prSet/>
      <dgm:spPr/>
      <dgm:t>
        <a:bodyPr/>
        <a:lstStyle/>
        <a:p>
          <a:endParaRPr lang="it-IT"/>
        </a:p>
      </dgm:t>
    </dgm:pt>
    <dgm:pt modelId="{D60FAE65-2177-104F-906D-94A1BA111160}">
      <dgm:prSet/>
      <dgm:spPr/>
      <dgm:t>
        <a:bodyPr/>
        <a:lstStyle/>
        <a:p>
          <a:r>
            <a:rPr lang="it-IT" b="1"/>
            <a:t>Resistenza al cambiamento personale</a:t>
          </a:r>
          <a:endParaRPr lang="it-IT"/>
        </a:p>
      </dgm:t>
    </dgm:pt>
    <dgm:pt modelId="{C2D43C4F-6834-3942-9FF3-50EDBAAF985C}" type="parTrans" cxnId="{8C45A3E8-AAEE-AD40-BFF5-EB0A6AD10845}">
      <dgm:prSet/>
      <dgm:spPr/>
      <dgm:t>
        <a:bodyPr/>
        <a:lstStyle/>
        <a:p>
          <a:endParaRPr lang="it-IT"/>
        </a:p>
      </dgm:t>
    </dgm:pt>
    <dgm:pt modelId="{2F2E9B0E-89C9-D74C-A9CE-942E1CDDF19C}" type="sibTrans" cxnId="{8C45A3E8-AAEE-AD40-BFF5-EB0A6AD10845}">
      <dgm:prSet/>
      <dgm:spPr/>
      <dgm:t>
        <a:bodyPr/>
        <a:lstStyle/>
        <a:p>
          <a:endParaRPr lang="it-IT"/>
        </a:p>
      </dgm:t>
    </dgm:pt>
    <dgm:pt modelId="{89A29327-5B2C-024E-A75F-43DDB0D46EB6}">
      <dgm:prSet/>
      <dgm:spPr/>
      <dgm:t>
        <a:bodyPr/>
        <a:lstStyle/>
        <a:p>
          <a:r>
            <a:rPr lang="it-IT"/>
            <a:t>Gli insegnanti riconoscono l'impatto generale ma si sentono inadeguati nella propria pratica</a:t>
          </a:r>
        </a:p>
      </dgm:t>
    </dgm:pt>
    <dgm:pt modelId="{A6DD84C5-0B64-9E4D-B704-BF92F52A3E5B}" type="parTrans" cxnId="{9D3FEB24-C732-3E44-B3EE-1218E896AC65}">
      <dgm:prSet/>
      <dgm:spPr/>
      <dgm:t>
        <a:bodyPr/>
        <a:lstStyle/>
        <a:p>
          <a:endParaRPr lang="it-IT"/>
        </a:p>
      </dgm:t>
    </dgm:pt>
    <dgm:pt modelId="{90AADEBA-B179-6241-AEC8-0AE2D47CDC4E}" type="sibTrans" cxnId="{9D3FEB24-C732-3E44-B3EE-1218E896AC65}">
      <dgm:prSet/>
      <dgm:spPr/>
      <dgm:t>
        <a:bodyPr/>
        <a:lstStyle/>
        <a:p>
          <a:endParaRPr lang="it-IT"/>
        </a:p>
      </dgm:t>
    </dgm:pt>
    <dgm:pt modelId="{9B797463-DE77-4D4B-A02A-E4A384B55394}">
      <dgm:prSet/>
      <dgm:spPr/>
      <dgm:t>
        <a:bodyPr/>
        <a:lstStyle/>
        <a:p>
          <a:r>
            <a:rPr lang="it-IT" b="1"/>
            <a:t>Paradosso della fiducia</a:t>
          </a:r>
          <a:endParaRPr lang="it-IT"/>
        </a:p>
      </dgm:t>
    </dgm:pt>
    <dgm:pt modelId="{98BBCB5C-3915-AB4B-8B2D-0351E9411EB1}" type="parTrans" cxnId="{2DA787AC-D804-ED4D-9FC1-20D667A7ED7E}">
      <dgm:prSet/>
      <dgm:spPr/>
      <dgm:t>
        <a:bodyPr/>
        <a:lstStyle/>
        <a:p>
          <a:endParaRPr lang="it-IT"/>
        </a:p>
      </dgm:t>
    </dgm:pt>
    <dgm:pt modelId="{EF3E2136-D7A0-E041-B849-A0B9E9925B75}" type="sibTrans" cxnId="{2DA787AC-D804-ED4D-9FC1-20D667A7ED7E}">
      <dgm:prSet/>
      <dgm:spPr/>
      <dgm:t>
        <a:bodyPr/>
        <a:lstStyle/>
        <a:p>
          <a:endParaRPr lang="it-IT"/>
        </a:p>
      </dgm:t>
    </dgm:pt>
    <dgm:pt modelId="{7F8D5D5D-096D-944B-8836-D70691B20433}">
      <dgm:prSet/>
      <dgm:spPr/>
      <dgm:t>
        <a:bodyPr/>
        <a:lstStyle/>
        <a:p>
          <a:r>
            <a:rPr lang="it-IT"/>
            <a:t>Chi deve guidare non si fida di chi viene guidato, ma non ha strumenti per intervenire</a:t>
          </a:r>
        </a:p>
      </dgm:t>
    </dgm:pt>
    <dgm:pt modelId="{2FB04C7A-A142-9E45-9390-AFD1E67FAB21}" type="parTrans" cxnId="{51F353CF-B9A1-3542-AF4A-A874BB0C457C}">
      <dgm:prSet/>
      <dgm:spPr/>
      <dgm:t>
        <a:bodyPr/>
        <a:lstStyle/>
        <a:p>
          <a:endParaRPr lang="it-IT"/>
        </a:p>
      </dgm:t>
    </dgm:pt>
    <dgm:pt modelId="{E9F85623-B9DC-E54C-BB38-8C7F5270702A}" type="sibTrans" cxnId="{51F353CF-B9A1-3542-AF4A-A874BB0C457C}">
      <dgm:prSet/>
      <dgm:spPr/>
      <dgm:t>
        <a:bodyPr/>
        <a:lstStyle/>
        <a:p>
          <a:endParaRPr lang="it-IT"/>
        </a:p>
      </dgm:t>
    </dgm:pt>
    <dgm:pt modelId="{180EB50C-AB9D-DD45-A6C9-D1901B86D28C}">
      <dgm:prSet/>
      <dgm:spPr/>
    </dgm:pt>
    <dgm:pt modelId="{D5DE9A96-222C-B24F-A4A1-C1028CEE0A2B}" type="parTrans" cxnId="{A9F48AE9-DD7B-324E-BE34-ED1C15BBC5A5}">
      <dgm:prSet/>
      <dgm:spPr/>
      <dgm:t>
        <a:bodyPr/>
        <a:lstStyle/>
        <a:p>
          <a:endParaRPr lang="it-IT"/>
        </a:p>
      </dgm:t>
    </dgm:pt>
    <dgm:pt modelId="{9B62C560-AF02-0F49-AE10-AEFFB282DDE7}" type="sibTrans" cxnId="{A9F48AE9-DD7B-324E-BE34-ED1C15BBC5A5}">
      <dgm:prSet/>
      <dgm:spPr/>
      <dgm:t>
        <a:bodyPr/>
        <a:lstStyle/>
        <a:p>
          <a:endParaRPr lang="it-IT"/>
        </a:p>
      </dgm:t>
    </dgm:pt>
    <dgm:pt modelId="{6D8ED321-45B0-E54E-A128-AE10E11CC50D}">
      <dgm:prSet/>
      <dgm:spPr/>
    </dgm:pt>
    <dgm:pt modelId="{3FEA7C8A-684B-EB4C-BF45-FDCBE8068B4C}" type="parTrans" cxnId="{A7EAA6A8-02BF-984B-A28F-8E2396A2B444}">
      <dgm:prSet/>
      <dgm:spPr/>
      <dgm:t>
        <a:bodyPr/>
        <a:lstStyle/>
        <a:p>
          <a:endParaRPr lang="it-IT"/>
        </a:p>
      </dgm:t>
    </dgm:pt>
    <dgm:pt modelId="{490FE52F-BFC1-3E46-8AF0-9F9FBCFA1BC2}" type="sibTrans" cxnId="{A7EAA6A8-02BF-984B-A28F-8E2396A2B444}">
      <dgm:prSet/>
      <dgm:spPr/>
      <dgm:t>
        <a:bodyPr/>
        <a:lstStyle/>
        <a:p>
          <a:endParaRPr lang="it-IT"/>
        </a:p>
      </dgm:t>
    </dgm:pt>
    <dgm:pt modelId="{6DA3FA9D-7E55-9148-A05A-6154514C2E75}" type="pres">
      <dgm:prSet presAssocID="{29F2C74A-CA8A-924E-87FE-67C2319426E8}" presName="outerComposite" presStyleCnt="0">
        <dgm:presLayoutVars>
          <dgm:chMax val="5"/>
          <dgm:dir/>
          <dgm:resizeHandles val="exact"/>
        </dgm:presLayoutVars>
      </dgm:prSet>
      <dgm:spPr/>
    </dgm:pt>
    <dgm:pt modelId="{9452840F-1D81-594A-ACFB-204261AC6EF8}" type="pres">
      <dgm:prSet presAssocID="{29F2C74A-CA8A-924E-87FE-67C2319426E8}" presName="dummyMaxCanvas" presStyleCnt="0">
        <dgm:presLayoutVars/>
      </dgm:prSet>
      <dgm:spPr/>
    </dgm:pt>
    <dgm:pt modelId="{E3ECB9ED-3472-3C4B-A7B5-2DA7EF97AD23}" type="pres">
      <dgm:prSet presAssocID="{29F2C74A-CA8A-924E-87FE-67C2319426E8}" presName="FiveNodes_1" presStyleLbl="node1" presStyleIdx="0" presStyleCnt="5">
        <dgm:presLayoutVars>
          <dgm:bulletEnabled val="1"/>
        </dgm:presLayoutVars>
      </dgm:prSet>
      <dgm:spPr/>
    </dgm:pt>
    <dgm:pt modelId="{3F36767A-C869-AB4F-9ABA-450A934FB0B1}" type="pres">
      <dgm:prSet presAssocID="{29F2C74A-CA8A-924E-87FE-67C2319426E8}" presName="FiveNodes_2" presStyleLbl="node1" presStyleIdx="1" presStyleCnt="5">
        <dgm:presLayoutVars>
          <dgm:bulletEnabled val="1"/>
        </dgm:presLayoutVars>
      </dgm:prSet>
      <dgm:spPr/>
    </dgm:pt>
    <dgm:pt modelId="{B19AAD69-9C4C-3945-A7DB-F00C35121F7C}" type="pres">
      <dgm:prSet presAssocID="{29F2C74A-CA8A-924E-87FE-67C2319426E8}" presName="FiveNodes_3" presStyleLbl="node1" presStyleIdx="2" presStyleCnt="5">
        <dgm:presLayoutVars>
          <dgm:bulletEnabled val="1"/>
        </dgm:presLayoutVars>
      </dgm:prSet>
      <dgm:spPr/>
    </dgm:pt>
    <dgm:pt modelId="{FB111E6B-C1C3-554F-AF52-55D47C5DC7DF}" type="pres">
      <dgm:prSet presAssocID="{29F2C74A-CA8A-924E-87FE-67C2319426E8}" presName="FiveNodes_4" presStyleLbl="node1" presStyleIdx="3" presStyleCnt="5">
        <dgm:presLayoutVars>
          <dgm:bulletEnabled val="1"/>
        </dgm:presLayoutVars>
      </dgm:prSet>
      <dgm:spPr/>
    </dgm:pt>
    <dgm:pt modelId="{9BCB653F-5C9E-0F4D-B871-EB4648D3369D}" type="pres">
      <dgm:prSet presAssocID="{29F2C74A-CA8A-924E-87FE-67C2319426E8}" presName="FiveNodes_5" presStyleLbl="node1" presStyleIdx="4" presStyleCnt="5">
        <dgm:presLayoutVars>
          <dgm:bulletEnabled val="1"/>
        </dgm:presLayoutVars>
      </dgm:prSet>
      <dgm:spPr/>
    </dgm:pt>
    <dgm:pt modelId="{D9422EE2-2BA2-AD4C-B207-93863FEA0931}" type="pres">
      <dgm:prSet presAssocID="{29F2C74A-CA8A-924E-87FE-67C2319426E8}" presName="FiveConn_1-2" presStyleLbl="fgAccFollowNode1" presStyleIdx="0" presStyleCnt="4">
        <dgm:presLayoutVars>
          <dgm:bulletEnabled val="1"/>
        </dgm:presLayoutVars>
      </dgm:prSet>
      <dgm:spPr/>
    </dgm:pt>
    <dgm:pt modelId="{9A742686-EDB5-934E-BF6D-549CF806C874}" type="pres">
      <dgm:prSet presAssocID="{29F2C74A-CA8A-924E-87FE-67C2319426E8}" presName="FiveConn_2-3" presStyleLbl="fgAccFollowNode1" presStyleIdx="1" presStyleCnt="4">
        <dgm:presLayoutVars>
          <dgm:bulletEnabled val="1"/>
        </dgm:presLayoutVars>
      </dgm:prSet>
      <dgm:spPr/>
    </dgm:pt>
    <dgm:pt modelId="{FC20D026-9265-B247-8F5D-FF99D44C06D3}" type="pres">
      <dgm:prSet presAssocID="{29F2C74A-CA8A-924E-87FE-67C2319426E8}" presName="FiveConn_3-4" presStyleLbl="fgAccFollowNode1" presStyleIdx="2" presStyleCnt="4">
        <dgm:presLayoutVars>
          <dgm:bulletEnabled val="1"/>
        </dgm:presLayoutVars>
      </dgm:prSet>
      <dgm:spPr/>
    </dgm:pt>
    <dgm:pt modelId="{E5BDA5E0-98B8-2C44-89D8-8C3A53D4612D}" type="pres">
      <dgm:prSet presAssocID="{29F2C74A-CA8A-924E-87FE-67C2319426E8}" presName="FiveConn_4-5" presStyleLbl="fgAccFollowNode1" presStyleIdx="3" presStyleCnt="4">
        <dgm:presLayoutVars>
          <dgm:bulletEnabled val="1"/>
        </dgm:presLayoutVars>
      </dgm:prSet>
      <dgm:spPr/>
    </dgm:pt>
    <dgm:pt modelId="{2D47FF7E-BB21-8041-B3B1-C463B39DA4D1}" type="pres">
      <dgm:prSet presAssocID="{29F2C74A-CA8A-924E-87FE-67C2319426E8}" presName="FiveNodes_1_text" presStyleLbl="node1" presStyleIdx="4" presStyleCnt="5">
        <dgm:presLayoutVars>
          <dgm:bulletEnabled val="1"/>
        </dgm:presLayoutVars>
      </dgm:prSet>
      <dgm:spPr/>
    </dgm:pt>
    <dgm:pt modelId="{7BBAE6CF-8198-3647-A394-C30AD1594309}" type="pres">
      <dgm:prSet presAssocID="{29F2C74A-CA8A-924E-87FE-67C2319426E8}" presName="FiveNodes_2_text" presStyleLbl="node1" presStyleIdx="4" presStyleCnt="5">
        <dgm:presLayoutVars>
          <dgm:bulletEnabled val="1"/>
        </dgm:presLayoutVars>
      </dgm:prSet>
      <dgm:spPr/>
    </dgm:pt>
    <dgm:pt modelId="{8DC66AB9-F928-C649-A86E-3220E9756FA7}" type="pres">
      <dgm:prSet presAssocID="{29F2C74A-CA8A-924E-87FE-67C2319426E8}" presName="FiveNodes_3_text" presStyleLbl="node1" presStyleIdx="4" presStyleCnt="5">
        <dgm:presLayoutVars>
          <dgm:bulletEnabled val="1"/>
        </dgm:presLayoutVars>
      </dgm:prSet>
      <dgm:spPr/>
    </dgm:pt>
    <dgm:pt modelId="{F1BFD92D-04D8-BB48-997B-5D79FE23B7E4}" type="pres">
      <dgm:prSet presAssocID="{29F2C74A-CA8A-924E-87FE-67C2319426E8}" presName="FiveNodes_4_text" presStyleLbl="node1" presStyleIdx="4" presStyleCnt="5">
        <dgm:presLayoutVars>
          <dgm:bulletEnabled val="1"/>
        </dgm:presLayoutVars>
      </dgm:prSet>
      <dgm:spPr/>
    </dgm:pt>
    <dgm:pt modelId="{9B83E020-040A-064D-8538-C6C2215FD5E8}" type="pres">
      <dgm:prSet presAssocID="{29F2C74A-CA8A-924E-87FE-67C2319426E8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A078D60C-567B-E040-80FF-FFCDC75D2F58}" type="presOf" srcId="{3149AAAE-B1E5-2845-A79C-6C52FB71A9E7}" destId="{D9422EE2-2BA2-AD4C-B207-93863FEA0931}" srcOrd="0" destOrd="0" presId="urn:microsoft.com/office/officeart/2005/8/layout/vProcess5"/>
    <dgm:cxn modelId="{219E7B13-4E83-2D4E-B490-D839B516884E}" type="presOf" srcId="{44FD1F2D-55EB-D643-9A90-E5793FCB0C25}" destId="{8DC66AB9-F928-C649-A86E-3220E9756FA7}" srcOrd="1" destOrd="1" presId="urn:microsoft.com/office/officeart/2005/8/layout/vProcess5"/>
    <dgm:cxn modelId="{05FFE01A-DBA2-C645-BE9D-F4901BE32630}" type="presOf" srcId="{7F8D5D5D-096D-944B-8836-D70691B20433}" destId="{9BCB653F-5C9E-0F4D-B871-EB4648D3369D}" srcOrd="0" destOrd="1" presId="urn:microsoft.com/office/officeart/2005/8/layout/vProcess5"/>
    <dgm:cxn modelId="{20069722-696E-614A-B6F9-598EDBF6DC09}" type="presOf" srcId="{9B797463-DE77-4D4B-A02A-E4A384B55394}" destId="{9B83E020-040A-064D-8538-C6C2215FD5E8}" srcOrd="1" destOrd="0" presId="urn:microsoft.com/office/officeart/2005/8/layout/vProcess5"/>
    <dgm:cxn modelId="{9D3FEB24-C732-3E44-B3EE-1218E896AC65}" srcId="{D60FAE65-2177-104F-906D-94A1BA111160}" destId="{89A29327-5B2C-024E-A75F-43DDB0D46EB6}" srcOrd="0" destOrd="0" parTransId="{A6DD84C5-0B64-9E4D-B704-BF92F52A3E5B}" sibTransId="{90AADEBA-B179-6241-AEC8-0AE2D47CDC4E}"/>
    <dgm:cxn modelId="{0441103A-CC0B-814E-81D4-2750B2111261}" type="presOf" srcId="{9B797463-DE77-4D4B-A02A-E4A384B55394}" destId="{9BCB653F-5C9E-0F4D-B871-EB4648D3369D}" srcOrd="0" destOrd="0" presId="urn:microsoft.com/office/officeart/2005/8/layout/vProcess5"/>
    <dgm:cxn modelId="{EC36763B-A72A-0047-B275-B097CA972F50}" srcId="{F9B0D296-3069-9C4C-A396-46ED1778165B}" destId="{44FD1F2D-55EB-D643-9A90-E5793FCB0C25}" srcOrd="0" destOrd="0" parTransId="{61A17CAA-2A22-5940-8280-A2611269AEAF}" sibTransId="{823C9647-9D4C-E541-84C7-BAC1D33D9328}"/>
    <dgm:cxn modelId="{19CF4542-B0AB-2E43-AE22-AEE1C8B07E49}" type="presOf" srcId="{1A86A3EA-6D08-4E4F-9942-4271656C29DA}" destId="{2D47FF7E-BB21-8041-B3B1-C463B39DA4D1}" srcOrd="1" destOrd="0" presId="urn:microsoft.com/office/officeart/2005/8/layout/vProcess5"/>
    <dgm:cxn modelId="{32683946-4617-7241-9308-5AD31F6F6ED4}" type="presOf" srcId="{5EB1D8AD-B738-5943-B77B-1159C21926E8}" destId="{7BBAE6CF-8198-3647-A394-C30AD1594309}" srcOrd="1" destOrd="0" presId="urn:microsoft.com/office/officeart/2005/8/layout/vProcess5"/>
    <dgm:cxn modelId="{3C87D349-6AED-9C40-B882-70DE308CE9C6}" srcId="{1A86A3EA-6D08-4E4F-9942-4271656C29DA}" destId="{A29CC61E-DC49-2148-8EB8-5F0DB421FCC1}" srcOrd="0" destOrd="0" parTransId="{AE901A2E-0628-E440-AF33-D2379B07F8CA}" sibTransId="{106D38AE-9DCC-3248-976C-633D4FFED1D2}"/>
    <dgm:cxn modelId="{5DE4244A-165C-E54B-AD87-5F4BB00D2317}" type="presOf" srcId="{2F2E9B0E-89C9-D74C-A9CE-942E1CDDF19C}" destId="{E5BDA5E0-98B8-2C44-89D8-8C3A53D4612D}" srcOrd="0" destOrd="0" presId="urn:microsoft.com/office/officeart/2005/8/layout/vProcess5"/>
    <dgm:cxn modelId="{4D793F4C-554C-D449-A32C-474FFF4EF177}" type="presOf" srcId="{A29CC61E-DC49-2148-8EB8-5F0DB421FCC1}" destId="{E3ECB9ED-3472-3C4B-A7B5-2DA7EF97AD23}" srcOrd="0" destOrd="1" presId="urn:microsoft.com/office/officeart/2005/8/layout/vProcess5"/>
    <dgm:cxn modelId="{AE96A050-2AE2-6347-BDB0-8D2E08E1F806}" srcId="{5EB1D8AD-B738-5943-B77B-1159C21926E8}" destId="{E1772445-E3C2-4B4F-9464-ED6D7C800E04}" srcOrd="0" destOrd="0" parTransId="{D937A08D-FCE7-BB44-BA5D-F557ACDBEFA7}" sibTransId="{8DDE028A-49F8-BC45-B281-4F8040579B1F}"/>
    <dgm:cxn modelId="{DF55B453-B2AA-C949-89EE-221C0F42BC5F}" type="presOf" srcId="{7F8D5D5D-096D-944B-8836-D70691B20433}" destId="{9B83E020-040A-064D-8538-C6C2215FD5E8}" srcOrd="1" destOrd="1" presId="urn:microsoft.com/office/officeart/2005/8/layout/vProcess5"/>
    <dgm:cxn modelId="{4BD4515F-8D47-3C49-88B2-80ECBABAD6A2}" type="presOf" srcId="{EC19FDF7-B27A-E245-AFF6-68425D2EC803}" destId="{FC20D026-9265-B247-8F5D-FF99D44C06D3}" srcOrd="0" destOrd="0" presId="urn:microsoft.com/office/officeart/2005/8/layout/vProcess5"/>
    <dgm:cxn modelId="{A6438B73-F19F-7D49-9670-23362048AA1E}" type="presOf" srcId="{D60FAE65-2177-104F-906D-94A1BA111160}" destId="{F1BFD92D-04D8-BB48-997B-5D79FE23B7E4}" srcOrd="1" destOrd="0" presId="urn:microsoft.com/office/officeart/2005/8/layout/vProcess5"/>
    <dgm:cxn modelId="{9429CB76-9EEC-AD4A-9187-3BA9D8668B13}" type="presOf" srcId="{E1772445-E3C2-4B4F-9464-ED6D7C800E04}" destId="{7BBAE6CF-8198-3647-A394-C30AD1594309}" srcOrd="1" destOrd="1" presId="urn:microsoft.com/office/officeart/2005/8/layout/vProcess5"/>
    <dgm:cxn modelId="{75F61A81-7354-A049-A727-F473093B1C6A}" srcId="{29F2C74A-CA8A-924E-87FE-67C2319426E8}" destId="{1A86A3EA-6D08-4E4F-9942-4271656C29DA}" srcOrd="0" destOrd="0" parTransId="{D407C541-C0E3-934A-9241-EEDCF14EF694}" sibTransId="{3149AAAE-B1E5-2845-A79C-6C52FB71A9E7}"/>
    <dgm:cxn modelId="{9DA42F86-7F95-684F-8A28-96247A0C1E3F}" type="presOf" srcId="{44FD1F2D-55EB-D643-9A90-E5793FCB0C25}" destId="{B19AAD69-9C4C-3945-A7DB-F00C35121F7C}" srcOrd="0" destOrd="1" presId="urn:microsoft.com/office/officeart/2005/8/layout/vProcess5"/>
    <dgm:cxn modelId="{464EF287-76DB-8B40-83C4-66F564E21B62}" type="presOf" srcId="{5EB1D8AD-B738-5943-B77B-1159C21926E8}" destId="{3F36767A-C869-AB4F-9ABA-450A934FB0B1}" srcOrd="0" destOrd="0" presId="urn:microsoft.com/office/officeart/2005/8/layout/vProcess5"/>
    <dgm:cxn modelId="{A7EAA6A8-02BF-984B-A28F-8E2396A2B444}" srcId="{180EB50C-AB9D-DD45-A6C9-D1901B86D28C}" destId="{6D8ED321-45B0-E54E-A128-AE10E11CC50D}" srcOrd="0" destOrd="0" parTransId="{3FEA7C8A-684B-EB4C-BF45-FDCBE8068B4C}" sibTransId="{490FE52F-BFC1-3E46-8AF0-9F9FBCFA1BC2}"/>
    <dgm:cxn modelId="{2DA787AC-D804-ED4D-9FC1-20D667A7ED7E}" srcId="{29F2C74A-CA8A-924E-87FE-67C2319426E8}" destId="{9B797463-DE77-4D4B-A02A-E4A384B55394}" srcOrd="4" destOrd="0" parTransId="{98BBCB5C-3915-AB4B-8B2D-0351E9411EB1}" sibTransId="{EF3E2136-D7A0-E041-B849-A0B9E9925B75}"/>
    <dgm:cxn modelId="{DA24A7AE-98FD-9E4A-AC83-F5B0F7E3C7C8}" srcId="{29F2C74A-CA8A-924E-87FE-67C2319426E8}" destId="{5EB1D8AD-B738-5943-B77B-1159C21926E8}" srcOrd="1" destOrd="0" parTransId="{B8EBB6CF-F4DF-5043-AA80-FAD97D2CED5A}" sibTransId="{0B522526-5B38-9949-8AEF-3CAEAF16FBE6}"/>
    <dgm:cxn modelId="{43A032B3-7DAA-964F-91F1-165DF9ACB6E8}" type="presOf" srcId="{29F2C74A-CA8A-924E-87FE-67C2319426E8}" destId="{6DA3FA9D-7E55-9148-A05A-6154514C2E75}" srcOrd="0" destOrd="0" presId="urn:microsoft.com/office/officeart/2005/8/layout/vProcess5"/>
    <dgm:cxn modelId="{6E2F09B4-4861-DD44-9FB0-6D946556739A}" type="presOf" srcId="{1A86A3EA-6D08-4E4F-9942-4271656C29DA}" destId="{E3ECB9ED-3472-3C4B-A7B5-2DA7EF97AD23}" srcOrd="0" destOrd="0" presId="urn:microsoft.com/office/officeart/2005/8/layout/vProcess5"/>
    <dgm:cxn modelId="{63BA48C3-6B77-1049-B023-A457E01C33BA}" type="presOf" srcId="{A29CC61E-DC49-2148-8EB8-5F0DB421FCC1}" destId="{2D47FF7E-BB21-8041-B3B1-C463B39DA4D1}" srcOrd="1" destOrd="1" presId="urn:microsoft.com/office/officeart/2005/8/layout/vProcess5"/>
    <dgm:cxn modelId="{86B9ADC3-DC21-1349-949F-428ECC546AAF}" type="presOf" srcId="{F9B0D296-3069-9C4C-A396-46ED1778165B}" destId="{8DC66AB9-F928-C649-A86E-3220E9756FA7}" srcOrd="1" destOrd="0" presId="urn:microsoft.com/office/officeart/2005/8/layout/vProcess5"/>
    <dgm:cxn modelId="{C3603CC6-FB15-BF49-A2D8-0803A9E28E6F}" type="presOf" srcId="{89A29327-5B2C-024E-A75F-43DDB0D46EB6}" destId="{F1BFD92D-04D8-BB48-997B-5D79FE23B7E4}" srcOrd="1" destOrd="1" presId="urn:microsoft.com/office/officeart/2005/8/layout/vProcess5"/>
    <dgm:cxn modelId="{51F353CF-B9A1-3542-AF4A-A874BB0C457C}" srcId="{9B797463-DE77-4D4B-A02A-E4A384B55394}" destId="{7F8D5D5D-096D-944B-8836-D70691B20433}" srcOrd="0" destOrd="0" parTransId="{2FB04C7A-A142-9E45-9390-AFD1E67FAB21}" sibTransId="{E9F85623-B9DC-E54C-BB38-8C7F5270702A}"/>
    <dgm:cxn modelId="{85E2C7D2-57D7-094E-B1F6-FF4BD3856ADB}" type="presOf" srcId="{0B522526-5B38-9949-8AEF-3CAEAF16FBE6}" destId="{9A742686-EDB5-934E-BF6D-549CF806C874}" srcOrd="0" destOrd="0" presId="urn:microsoft.com/office/officeart/2005/8/layout/vProcess5"/>
    <dgm:cxn modelId="{EA5511D3-60BF-8A4E-99BC-220235380E8D}" type="presOf" srcId="{D60FAE65-2177-104F-906D-94A1BA111160}" destId="{FB111E6B-C1C3-554F-AF52-55D47C5DC7DF}" srcOrd="0" destOrd="0" presId="urn:microsoft.com/office/officeart/2005/8/layout/vProcess5"/>
    <dgm:cxn modelId="{E0EEDCE6-72AC-E249-82AD-700107C30B0E}" type="presOf" srcId="{89A29327-5B2C-024E-A75F-43DDB0D46EB6}" destId="{FB111E6B-C1C3-554F-AF52-55D47C5DC7DF}" srcOrd="0" destOrd="1" presId="urn:microsoft.com/office/officeart/2005/8/layout/vProcess5"/>
    <dgm:cxn modelId="{8C45A3E8-AAEE-AD40-BFF5-EB0A6AD10845}" srcId="{29F2C74A-CA8A-924E-87FE-67C2319426E8}" destId="{D60FAE65-2177-104F-906D-94A1BA111160}" srcOrd="3" destOrd="0" parTransId="{C2D43C4F-6834-3942-9FF3-50EDBAAF985C}" sibTransId="{2F2E9B0E-89C9-D74C-A9CE-942E1CDDF19C}"/>
    <dgm:cxn modelId="{5A5BBEE8-546A-D744-8A1D-77B9C6A2C5FD}" type="presOf" srcId="{F9B0D296-3069-9C4C-A396-46ED1778165B}" destId="{B19AAD69-9C4C-3945-A7DB-F00C35121F7C}" srcOrd="0" destOrd="0" presId="urn:microsoft.com/office/officeart/2005/8/layout/vProcess5"/>
    <dgm:cxn modelId="{A9F48AE9-DD7B-324E-BE34-ED1C15BBC5A5}" srcId="{29F2C74A-CA8A-924E-87FE-67C2319426E8}" destId="{180EB50C-AB9D-DD45-A6C9-D1901B86D28C}" srcOrd="5" destOrd="0" parTransId="{D5DE9A96-222C-B24F-A4A1-C1028CEE0A2B}" sibTransId="{9B62C560-AF02-0F49-AE10-AEFFB282DDE7}"/>
    <dgm:cxn modelId="{ECC2C1F9-5901-8641-B19E-840AAEFB57CE}" type="presOf" srcId="{E1772445-E3C2-4B4F-9464-ED6D7C800E04}" destId="{3F36767A-C869-AB4F-9ABA-450A934FB0B1}" srcOrd="0" destOrd="1" presId="urn:microsoft.com/office/officeart/2005/8/layout/vProcess5"/>
    <dgm:cxn modelId="{DBF4F6FF-4A12-9B4B-B852-470DE7EDCDBC}" srcId="{29F2C74A-CA8A-924E-87FE-67C2319426E8}" destId="{F9B0D296-3069-9C4C-A396-46ED1778165B}" srcOrd="2" destOrd="0" parTransId="{F62692AD-A34E-D749-8984-DD6D43CBC95F}" sibTransId="{EC19FDF7-B27A-E245-AFF6-68425D2EC803}"/>
    <dgm:cxn modelId="{BEA49D63-E75E-1546-AC67-188215881011}" type="presParOf" srcId="{6DA3FA9D-7E55-9148-A05A-6154514C2E75}" destId="{9452840F-1D81-594A-ACFB-204261AC6EF8}" srcOrd="0" destOrd="0" presId="urn:microsoft.com/office/officeart/2005/8/layout/vProcess5"/>
    <dgm:cxn modelId="{6D8EFEF3-3455-524D-8933-E1452A7F061E}" type="presParOf" srcId="{6DA3FA9D-7E55-9148-A05A-6154514C2E75}" destId="{E3ECB9ED-3472-3C4B-A7B5-2DA7EF97AD23}" srcOrd="1" destOrd="0" presId="urn:microsoft.com/office/officeart/2005/8/layout/vProcess5"/>
    <dgm:cxn modelId="{A083D9ED-F744-6F40-B60F-02E77E0C5D51}" type="presParOf" srcId="{6DA3FA9D-7E55-9148-A05A-6154514C2E75}" destId="{3F36767A-C869-AB4F-9ABA-450A934FB0B1}" srcOrd="2" destOrd="0" presId="urn:microsoft.com/office/officeart/2005/8/layout/vProcess5"/>
    <dgm:cxn modelId="{56DFC610-49DD-7B4A-8E93-A4C5C1EE914C}" type="presParOf" srcId="{6DA3FA9D-7E55-9148-A05A-6154514C2E75}" destId="{B19AAD69-9C4C-3945-A7DB-F00C35121F7C}" srcOrd="3" destOrd="0" presId="urn:microsoft.com/office/officeart/2005/8/layout/vProcess5"/>
    <dgm:cxn modelId="{B08B53A5-DF10-B542-8436-439A8E61E5E6}" type="presParOf" srcId="{6DA3FA9D-7E55-9148-A05A-6154514C2E75}" destId="{FB111E6B-C1C3-554F-AF52-55D47C5DC7DF}" srcOrd="4" destOrd="0" presId="urn:microsoft.com/office/officeart/2005/8/layout/vProcess5"/>
    <dgm:cxn modelId="{E41E9C84-EE49-5F41-A980-D81A83C9D52C}" type="presParOf" srcId="{6DA3FA9D-7E55-9148-A05A-6154514C2E75}" destId="{9BCB653F-5C9E-0F4D-B871-EB4648D3369D}" srcOrd="5" destOrd="0" presId="urn:microsoft.com/office/officeart/2005/8/layout/vProcess5"/>
    <dgm:cxn modelId="{14454C2F-C629-C646-ACB4-FD0F2A4917C3}" type="presParOf" srcId="{6DA3FA9D-7E55-9148-A05A-6154514C2E75}" destId="{D9422EE2-2BA2-AD4C-B207-93863FEA0931}" srcOrd="6" destOrd="0" presId="urn:microsoft.com/office/officeart/2005/8/layout/vProcess5"/>
    <dgm:cxn modelId="{3C61CF2F-0107-8243-8CD8-73B5AB6599DB}" type="presParOf" srcId="{6DA3FA9D-7E55-9148-A05A-6154514C2E75}" destId="{9A742686-EDB5-934E-BF6D-549CF806C874}" srcOrd="7" destOrd="0" presId="urn:microsoft.com/office/officeart/2005/8/layout/vProcess5"/>
    <dgm:cxn modelId="{CE7787B4-B817-DA46-B7A8-E5091AACDA30}" type="presParOf" srcId="{6DA3FA9D-7E55-9148-A05A-6154514C2E75}" destId="{FC20D026-9265-B247-8F5D-FF99D44C06D3}" srcOrd="8" destOrd="0" presId="urn:microsoft.com/office/officeart/2005/8/layout/vProcess5"/>
    <dgm:cxn modelId="{0E8010A5-FDDF-F04B-B863-39020F3715A2}" type="presParOf" srcId="{6DA3FA9D-7E55-9148-A05A-6154514C2E75}" destId="{E5BDA5E0-98B8-2C44-89D8-8C3A53D4612D}" srcOrd="9" destOrd="0" presId="urn:microsoft.com/office/officeart/2005/8/layout/vProcess5"/>
    <dgm:cxn modelId="{B8FA1721-C8EF-FC48-BC5A-3B260B1A6289}" type="presParOf" srcId="{6DA3FA9D-7E55-9148-A05A-6154514C2E75}" destId="{2D47FF7E-BB21-8041-B3B1-C463B39DA4D1}" srcOrd="10" destOrd="0" presId="urn:microsoft.com/office/officeart/2005/8/layout/vProcess5"/>
    <dgm:cxn modelId="{4D996B91-0F05-5B48-8C69-FCEE1F21DC66}" type="presParOf" srcId="{6DA3FA9D-7E55-9148-A05A-6154514C2E75}" destId="{7BBAE6CF-8198-3647-A394-C30AD1594309}" srcOrd="11" destOrd="0" presId="urn:microsoft.com/office/officeart/2005/8/layout/vProcess5"/>
    <dgm:cxn modelId="{3B745141-74FC-244F-977C-408EFADF0178}" type="presParOf" srcId="{6DA3FA9D-7E55-9148-A05A-6154514C2E75}" destId="{8DC66AB9-F928-C649-A86E-3220E9756FA7}" srcOrd="12" destOrd="0" presId="urn:microsoft.com/office/officeart/2005/8/layout/vProcess5"/>
    <dgm:cxn modelId="{E846CF1C-8DE6-C746-9F62-2087D3F00D95}" type="presParOf" srcId="{6DA3FA9D-7E55-9148-A05A-6154514C2E75}" destId="{F1BFD92D-04D8-BB48-997B-5D79FE23B7E4}" srcOrd="13" destOrd="0" presId="urn:microsoft.com/office/officeart/2005/8/layout/vProcess5"/>
    <dgm:cxn modelId="{BCF089C2-8868-4642-ABD1-54D0FFB59D23}" type="presParOf" srcId="{6DA3FA9D-7E55-9148-A05A-6154514C2E75}" destId="{9B83E020-040A-064D-8538-C6C2215FD5E8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E840D3-B9E0-864C-9468-279DCA29B7D9}">
      <dsp:nvSpPr>
        <dsp:cNvPr id="0" name=""/>
        <dsp:cNvSpPr/>
      </dsp:nvSpPr>
      <dsp:spPr>
        <a:xfrm>
          <a:off x="-3861562" y="-593007"/>
          <a:ext cx="4602334" cy="4602334"/>
        </a:xfrm>
        <a:prstGeom prst="blockArc">
          <a:avLst>
            <a:gd name="adj1" fmla="val 18900000"/>
            <a:gd name="adj2" fmla="val 2700000"/>
            <a:gd name="adj3" fmla="val 469"/>
          </a:avLst>
        </a:prstGeom>
        <a:noFill/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671C17-D0F0-0848-BB5A-AB13D1183D41}">
      <dsp:nvSpPr>
        <dsp:cNvPr id="0" name=""/>
        <dsp:cNvSpPr/>
      </dsp:nvSpPr>
      <dsp:spPr>
        <a:xfrm>
          <a:off x="240305" y="155305"/>
          <a:ext cx="9593432" cy="3104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4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Uso</a:t>
          </a:r>
        </a:p>
      </dsp:txBody>
      <dsp:txXfrm>
        <a:off x="240305" y="155305"/>
        <a:ext cx="9593432" cy="310475"/>
      </dsp:txXfrm>
    </dsp:sp>
    <dsp:sp modelId="{18B41B61-039D-EF48-9C46-D86483D14034}">
      <dsp:nvSpPr>
        <dsp:cNvPr id="0" name=""/>
        <dsp:cNvSpPr/>
      </dsp:nvSpPr>
      <dsp:spPr>
        <a:xfrm>
          <a:off x="46258" y="116496"/>
          <a:ext cx="388093" cy="3880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D1E2BB-1BA9-6E40-94DC-895DA30D52B4}">
      <dsp:nvSpPr>
        <dsp:cNvPr id="0" name=""/>
        <dsp:cNvSpPr/>
      </dsp:nvSpPr>
      <dsp:spPr>
        <a:xfrm>
          <a:off x="521468" y="621291"/>
          <a:ext cx="9312269" cy="3104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4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Percezione di competenza</a:t>
          </a:r>
        </a:p>
      </dsp:txBody>
      <dsp:txXfrm>
        <a:off x="521468" y="621291"/>
        <a:ext cx="9312269" cy="310475"/>
      </dsp:txXfrm>
    </dsp:sp>
    <dsp:sp modelId="{D4951DC6-3145-504A-86F1-0D094D5ADAC4}">
      <dsp:nvSpPr>
        <dsp:cNvPr id="0" name=""/>
        <dsp:cNvSpPr/>
      </dsp:nvSpPr>
      <dsp:spPr>
        <a:xfrm>
          <a:off x="327421" y="582482"/>
          <a:ext cx="388093" cy="3880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91F4EB-0C08-8545-8055-F4976105E58D}">
      <dsp:nvSpPr>
        <dsp:cNvPr id="0" name=""/>
        <dsp:cNvSpPr/>
      </dsp:nvSpPr>
      <dsp:spPr>
        <a:xfrm>
          <a:off x="675544" y="1086936"/>
          <a:ext cx="9158193" cy="31047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4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Formazione ricevuta</a:t>
          </a:r>
        </a:p>
      </dsp:txBody>
      <dsp:txXfrm>
        <a:off x="675544" y="1086936"/>
        <a:ext cx="9158193" cy="310475"/>
      </dsp:txXfrm>
    </dsp:sp>
    <dsp:sp modelId="{1EB0BD92-1A27-9745-BBFB-FA5B34277960}">
      <dsp:nvSpPr>
        <dsp:cNvPr id="0" name=""/>
        <dsp:cNvSpPr/>
      </dsp:nvSpPr>
      <dsp:spPr>
        <a:xfrm>
          <a:off x="481497" y="1048126"/>
          <a:ext cx="388093" cy="3880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CCE1E6-F467-6346-987A-590213EDE44E}">
      <dsp:nvSpPr>
        <dsp:cNvPr id="0" name=""/>
        <dsp:cNvSpPr/>
      </dsp:nvSpPr>
      <dsp:spPr>
        <a:xfrm>
          <a:off x="724739" y="1552922"/>
          <a:ext cx="9108998" cy="3104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4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Fiducia nell’integrazione dell’IA nelle pratiche di insegnamento apprendimento</a:t>
          </a:r>
        </a:p>
      </dsp:txBody>
      <dsp:txXfrm>
        <a:off x="724739" y="1552922"/>
        <a:ext cx="9108998" cy="310475"/>
      </dsp:txXfrm>
    </dsp:sp>
    <dsp:sp modelId="{2D086726-AABD-5946-A755-7DADC10D3713}">
      <dsp:nvSpPr>
        <dsp:cNvPr id="0" name=""/>
        <dsp:cNvSpPr/>
      </dsp:nvSpPr>
      <dsp:spPr>
        <a:xfrm>
          <a:off x="530692" y="1514113"/>
          <a:ext cx="388093" cy="3880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243911-9848-CA42-9E1F-7D2901C917C3}">
      <dsp:nvSpPr>
        <dsp:cNvPr id="0" name=""/>
        <dsp:cNvSpPr/>
      </dsp:nvSpPr>
      <dsp:spPr>
        <a:xfrm>
          <a:off x="675544" y="2018908"/>
          <a:ext cx="9158193" cy="31047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4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Fiducia uso responsabile dell’IA da parte degli studenti</a:t>
          </a:r>
        </a:p>
      </dsp:txBody>
      <dsp:txXfrm>
        <a:off x="675544" y="2018908"/>
        <a:ext cx="9158193" cy="310475"/>
      </dsp:txXfrm>
    </dsp:sp>
    <dsp:sp modelId="{D6DE1864-231F-2B40-B21C-40EB656C88B6}">
      <dsp:nvSpPr>
        <dsp:cNvPr id="0" name=""/>
        <dsp:cNvSpPr/>
      </dsp:nvSpPr>
      <dsp:spPr>
        <a:xfrm>
          <a:off x="481497" y="1980099"/>
          <a:ext cx="388093" cy="3880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8E37A6-89B8-1E4B-B6F8-B6E19DAADD6C}">
      <dsp:nvSpPr>
        <dsp:cNvPr id="0" name=""/>
        <dsp:cNvSpPr/>
      </dsp:nvSpPr>
      <dsp:spPr>
        <a:xfrm>
          <a:off x="521468" y="2484552"/>
          <a:ext cx="9312269" cy="3104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4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Preoccupazioni</a:t>
          </a:r>
        </a:p>
      </dsp:txBody>
      <dsp:txXfrm>
        <a:off x="521468" y="2484552"/>
        <a:ext cx="9312269" cy="310475"/>
      </dsp:txXfrm>
    </dsp:sp>
    <dsp:sp modelId="{371167A4-5AF2-D249-9518-1400340316FC}">
      <dsp:nvSpPr>
        <dsp:cNvPr id="0" name=""/>
        <dsp:cNvSpPr/>
      </dsp:nvSpPr>
      <dsp:spPr>
        <a:xfrm>
          <a:off x="327421" y="2445743"/>
          <a:ext cx="388093" cy="3880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FF06FA-1E7A-4C46-B0A6-F238A88F2265}">
      <dsp:nvSpPr>
        <dsp:cNvPr id="0" name=""/>
        <dsp:cNvSpPr/>
      </dsp:nvSpPr>
      <dsp:spPr>
        <a:xfrm>
          <a:off x="240305" y="2950538"/>
          <a:ext cx="9593432" cy="3104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6440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Percezione del cambiamento</a:t>
          </a:r>
        </a:p>
      </dsp:txBody>
      <dsp:txXfrm>
        <a:off x="240305" y="2950538"/>
        <a:ext cx="9593432" cy="310475"/>
      </dsp:txXfrm>
    </dsp:sp>
    <dsp:sp modelId="{9481A160-5C74-E24E-9215-CBBD22BF788B}">
      <dsp:nvSpPr>
        <dsp:cNvPr id="0" name=""/>
        <dsp:cNvSpPr/>
      </dsp:nvSpPr>
      <dsp:spPr>
        <a:xfrm>
          <a:off x="46258" y="2911729"/>
          <a:ext cx="388093" cy="3880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EAC8A7-8196-154B-862C-4BF8E449F392}">
      <dsp:nvSpPr>
        <dsp:cNvPr id="0" name=""/>
        <dsp:cNvSpPr/>
      </dsp:nvSpPr>
      <dsp:spPr>
        <a:xfrm>
          <a:off x="3366274" y="1755"/>
          <a:ext cx="1232939" cy="8219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Mix </a:t>
          </a:r>
          <a:r>
            <a:rPr lang="it-IT" sz="1500" kern="1200" dirty="0" err="1"/>
            <a:t>method</a:t>
          </a:r>
          <a:r>
            <a:rPr lang="it-IT" sz="1500" kern="1200" dirty="0"/>
            <a:t> </a:t>
          </a:r>
        </a:p>
      </dsp:txBody>
      <dsp:txXfrm>
        <a:off x="3390348" y="25829"/>
        <a:ext cx="1184791" cy="773811"/>
      </dsp:txXfrm>
    </dsp:sp>
    <dsp:sp modelId="{DF8BCC93-6101-B74E-9715-DA6ABBE886A1}">
      <dsp:nvSpPr>
        <dsp:cNvPr id="0" name=""/>
        <dsp:cNvSpPr/>
      </dsp:nvSpPr>
      <dsp:spPr>
        <a:xfrm>
          <a:off x="2379923" y="823714"/>
          <a:ext cx="1602821" cy="328783"/>
        </a:xfrm>
        <a:custGeom>
          <a:avLst/>
          <a:gdLst/>
          <a:ahLst/>
          <a:cxnLst/>
          <a:rect l="0" t="0" r="0" b="0"/>
          <a:pathLst>
            <a:path>
              <a:moveTo>
                <a:pt x="1602821" y="0"/>
              </a:moveTo>
              <a:lnTo>
                <a:pt x="1602821" y="164391"/>
              </a:lnTo>
              <a:lnTo>
                <a:pt x="0" y="164391"/>
              </a:lnTo>
              <a:lnTo>
                <a:pt x="0" y="3287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C82D1F-164A-9E46-BAF2-E7975443E197}">
      <dsp:nvSpPr>
        <dsp:cNvPr id="0" name=""/>
        <dsp:cNvSpPr/>
      </dsp:nvSpPr>
      <dsp:spPr>
        <a:xfrm>
          <a:off x="1763453" y="1152498"/>
          <a:ext cx="1232939" cy="8219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strumenti</a:t>
          </a:r>
        </a:p>
      </dsp:txBody>
      <dsp:txXfrm>
        <a:off x="1787527" y="1176572"/>
        <a:ext cx="1184791" cy="773811"/>
      </dsp:txXfrm>
    </dsp:sp>
    <dsp:sp modelId="{CF5BD0FD-9910-9547-9E59-BFB83232829F}">
      <dsp:nvSpPr>
        <dsp:cNvPr id="0" name=""/>
        <dsp:cNvSpPr/>
      </dsp:nvSpPr>
      <dsp:spPr>
        <a:xfrm>
          <a:off x="1578512" y="1974458"/>
          <a:ext cx="801410" cy="328783"/>
        </a:xfrm>
        <a:custGeom>
          <a:avLst/>
          <a:gdLst/>
          <a:ahLst/>
          <a:cxnLst/>
          <a:rect l="0" t="0" r="0" b="0"/>
          <a:pathLst>
            <a:path>
              <a:moveTo>
                <a:pt x="801410" y="0"/>
              </a:moveTo>
              <a:lnTo>
                <a:pt x="801410" y="164391"/>
              </a:lnTo>
              <a:lnTo>
                <a:pt x="0" y="164391"/>
              </a:lnTo>
              <a:lnTo>
                <a:pt x="0" y="328783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5A28C9-2184-D54E-A498-5AB1F4CE404E}">
      <dsp:nvSpPr>
        <dsp:cNvPr id="0" name=""/>
        <dsp:cNvSpPr/>
      </dsp:nvSpPr>
      <dsp:spPr>
        <a:xfrm>
          <a:off x="962042" y="2303242"/>
          <a:ext cx="1232939" cy="8219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Questionario studente</a:t>
          </a:r>
        </a:p>
      </dsp:txBody>
      <dsp:txXfrm>
        <a:off x="986116" y="2327316"/>
        <a:ext cx="1184791" cy="773811"/>
      </dsp:txXfrm>
    </dsp:sp>
    <dsp:sp modelId="{7C75BAAB-7C9B-0B45-8679-2C3A7D87B277}">
      <dsp:nvSpPr>
        <dsp:cNvPr id="0" name=""/>
        <dsp:cNvSpPr/>
      </dsp:nvSpPr>
      <dsp:spPr>
        <a:xfrm>
          <a:off x="2379923" y="1974458"/>
          <a:ext cx="801410" cy="3287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391"/>
              </a:lnTo>
              <a:lnTo>
                <a:pt x="801410" y="164391"/>
              </a:lnTo>
              <a:lnTo>
                <a:pt x="801410" y="328783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1EACC5-DF88-1948-A7BB-90637D92751D}">
      <dsp:nvSpPr>
        <dsp:cNvPr id="0" name=""/>
        <dsp:cNvSpPr/>
      </dsp:nvSpPr>
      <dsp:spPr>
        <a:xfrm>
          <a:off x="2564864" y="2303242"/>
          <a:ext cx="1232939" cy="8219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Questionario insegnati</a:t>
          </a:r>
        </a:p>
      </dsp:txBody>
      <dsp:txXfrm>
        <a:off x="2588938" y="2327316"/>
        <a:ext cx="1184791" cy="773811"/>
      </dsp:txXfrm>
    </dsp:sp>
    <dsp:sp modelId="{2AA0856D-02EE-6D4E-97FD-10F518B190D4}">
      <dsp:nvSpPr>
        <dsp:cNvPr id="0" name=""/>
        <dsp:cNvSpPr/>
      </dsp:nvSpPr>
      <dsp:spPr>
        <a:xfrm>
          <a:off x="3982744" y="823714"/>
          <a:ext cx="1602821" cy="3287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391"/>
              </a:lnTo>
              <a:lnTo>
                <a:pt x="1602821" y="164391"/>
              </a:lnTo>
              <a:lnTo>
                <a:pt x="1602821" y="32878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A199AD-AF31-D748-8D73-2A4F4D4C238A}">
      <dsp:nvSpPr>
        <dsp:cNvPr id="0" name=""/>
        <dsp:cNvSpPr/>
      </dsp:nvSpPr>
      <dsp:spPr>
        <a:xfrm>
          <a:off x="4969096" y="1152498"/>
          <a:ext cx="1232939" cy="8219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Analisi</a:t>
          </a:r>
        </a:p>
      </dsp:txBody>
      <dsp:txXfrm>
        <a:off x="4993170" y="1176572"/>
        <a:ext cx="1184791" cy="773811"/>
      </dsp:txXfrm>
    </dsp:sp>
    <dsp:sp modelId="{20EE7D01-086A-7B4F-9FE0-A165073E5FD5}">
      <dsp:nvSpPr>
        <dsp:cNvPr id="0" name=""/>
        <dsp:cNvSpPr/>
      </dsp:nvSpPr>
      <dsp:spPr>
        <a:xfrm>
          <a:off x="4784155" y="1974458"/>
          <a:ext cx="801410" cy="328783"/>
        </a:xfrm>
        <a:custGeom>
          <a:avLst/>
          <a:gdLst/>
          <a:ahLst/>
          <a:cxnLst/>
          <a:rect l="0" t="0" r="0" b="0"/>
          <a:pathLst>
            <a:path>
              <a:moveTo>
                <a:pt x="801410" y="0"/>
              </a:moveTo>
              <a:lnTo>
                <a:pt x="801410" y="164391"/>
              </a:lnTo>
              <a:lnTo>
                <a:pt x="0" y="164391"/>
              </a:lnTo>
              <a:lnTo>
                <a:pt x="0" y="328783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11CD05-9705-0248-8EBB-4B60F950927C}">
      <dsp:nvSpPr>
        <dsp:cNvPr id="0" name=""/>
        <dsp:cNvSpPr/>
      </dsp:nvSpPr>
      <dsp:spPr>
        <a:xfrm>
          <a:off x="4167685" y="2303242"/>
          <a:ext cx="1232939" cy="8219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Analisi quantitativa</a:t>
          </a:r>
        </a:p>
      </dsp:txBody>
      <dsp:txXfrm>
        <a:off x="4191759" y="2327316"/>
        <a:ext cx="1184791" cy="773811"/>
      </dsp:txXfrm>
    </dsp:sp>
    <dsp:sp modelId="{A9108709-8297-A34B-AB38-D10C040A82D1}">
      <dsp:nvSpPr>
        <dsp:cNvPr id="0" name=""/>
        <dsp:cNvSpPr/>
      </dsp:nvSpPr>
      <dsp:spPr>
        <a:xfrm>
          <a:off x="5585565" y="1974458"/>
          <a:ext cx="801410" cy="3287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391"/>
              </a:lnTo>
              <a:lnTo>
                <a:pt x="801410" y="164391"/>
              </a:lnTo>
              <a:lnTo>
                <a:pt x="801410" y="328783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CF7021-CFA7-D548-9D7E-E0889CDC800D}">
      <dsp:nvSpPr>
        <dsp:cNvPr id="0" name=""/>
        <dsp:cNvSpPr/>
      </dsp:nvSpPr>
      <dsp:spPr>
        <a:xfrm>
          <a:off x="5770506" y="2303242"/>
          <a:ext cx="1232939" cy="8219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Analisi qualitativa</a:t>
          </a:r>
        </a:p>
      </dsp:txBody>
      <dsp:txXfrm>
        <a:off x="5794580" y="2327316"/>
        <a:ext cx="1184791" cy="7738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84D833-86BE-C042-9B11-9B6F6F8C6881}">
      <dsp:nvSpPr>
        <dsp:cNvPr id="0" name=""/>
        <dsp:cNvSpPr/>
      </dsp:nvSpPr>
      <dsp:spPr>
        <a:xfrm>
          <a:off x="-4469921" y="-685493"/>
          <a:ext cx="5325020" cy="5325020"/>
        </a:xfrm>
        <a:prstGeom prst="blockArc">
          <a:avLst>
            <a:gd name="adj1" fmla="val 18900000"/>
            <a:gd name="adj2" fmla="val 2700000"/>
            <a:gd name="adj3" fmla="val 406"/>
          </a:avLst>
        </a:pr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6D84C6-73CB-2B4E-B0A8-01DA92EA62F2}">
      <dsp:nvSpPr>
        <dsp:cNvPr id="0" name=""/>
        <dsp:cNvSpPr/>
      </dsp:nvSpPr>
      <dsp:spPr>
        <a:xfrm>
          <a:off x="319415" y="208219"/>
          <a:ext cx="8253804" cy="41628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423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/>
            <a:t>Studenti scuole superiori</a:t>
          </a:r>
        </a:p>
      </dsp:txBody>
      <dsp:txXfrm>
        <a:off x="319415" y="208219"/>
        <a:ext cx="8253804" cy="416280"/>
      </dsp:txXfrm>
    </dsp:sp>
    <dsp:sp modelId="{1DE8E1B7-7E8D-4041-806F-950E0CD32108}">
      <dsp:nvSpPr>
        <dsp:cNvPr id="0" name=""/>
        <dsp:cNvSpPr/>
      </dsp:nvSpPr>
      <dsp:spPr>
        <a:xfrm>
          <a:off x="59240" y="156184"/>
          <a:ext cx="520350" cy="5203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D964DA-3E03-A44D-BB1D-03DA602686EA}">
      <dsp:nvSpPr>
        <dsp:cNvPr id="0" name=""/>
        <dsp:cNvSpPr/>
      </dsp:nvSpPr>
      <dsp:spPr>
        <a:xfrm>
          <a:off x="661834" y="832561"/>
          <a:ext cx="7911385" cy="416280"/>
        </a:xfrm>
        <a:prstGeom prst="rect">
          <a:avLst/>
        </a:prstGeom>
        <a:solidFill>
          <a:schemeClr val="accent3">
            <a:hueOff val="823433"/>
            <a:satOff val="4942"/>
            <a:lumOff val="3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423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/>
            <a:t>Studenti universitari – Corsi di psicologia</a:t>
          </a:r>
        </a:p>
      </dsp:txBody>
      <dsp:txXfrm>
        <a:off x="661834" y="832561"/>
        <a:ext cx="7911385" cy="416280"/>
      </dsp:txXfrm>
    </dsp:sp>
    <dsp:sp modelId="{CBD4F1D9-57F2-0B40-8A7C-9E0D2039993A}">
      <dsp:nvSpPr>
        <dsp:cNvPr id="0" name=""/>
        <dsp:cNvSpPr/>
      </dsp:nvSpPr>
      <dsp:spPr>
        <a:xfrm>
          <a:off x="401659" y="780526"/>
          <a:ext cx="520350" cy="5203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823433"/>
              <a:satOff val="4942"/>
              <a:lumOff val="3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D54621-1493-3048-9663-757E6E8E3D85}">
      <dsp:nvSpPr>
        <dsp:cNvPr id="0" name=""/>
        <dsp:cNvSpPr/>
      </dsp:nvSpPr>
      <dsp:spPr>
        <a:xfrm>
          <a:off x="818414" y="1456902"/>
          <a:ext cx="7754805" cy="416280"/>
        </a:xfrm>
        <a:prstGeom prst="rect">
          <a:avLst/>
        </a:prstGeom>
        <a:solidFill>
          <a:schemeClr val="accent3">
            <a:hueOff val="1646865"/>
            <a:satOff val="9885"/>
            <a:lumOff val="753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423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/>
            <a:t>Insegnati scuole superiore</a:t>
          </a:r>
        </a:p>
      </dsp:txBody>
      <dsp:txXfrm>
        <a:off x="818414" y="1456902"/>
        <a:ext cx="7754805" cy="416280"/>
      </dsp:txXfrm>
    </dsp:sp>
    <dsp:sp modelId="{AE08B5B6-77A8-7949-87D7-F8083DCC246B}">
      <dsp:nvSpPr>
        <dsp:cNvPr id="0" name=""/>
        <dsp:cNvSpPr/>
      </dsp:nvSpPr>
      <dsp:spPr>
        <a:xfrm>
          <a:off x="558239" y="1404867"/>
          <a:ext cx="520350" cy="5203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1646865"/>
              <a:satOff val="9885"/>
              <a:lumOff val="75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1CA152-DDD3-9F41-961A-7583E1BEDDD4}">
      <dsp:nvSpPr>
        <dsp:cNvPr id="0" name=""/>
        <dsp:cNvSpPr/>
      </dsp:nvSpPr>
      <dsp:spPr>
        <a:xfrm>
          <a:off x="818414" y="2080849"/>
          <a:ext cx="7754805" cy="416280"/>
        </a:xfrm>
        <a:prstGeom prst="rect">
          <a:avLst/>
        </a:prstGeom>
        <a:solidFill>
          <a:schemeClr val="accent3">
            <a:hueOff val="2470298"/>
            <a:satOff val="14827"/>
            <a:lumOff val="1129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423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/>
            <a:t>Docenti in formazione in servizio percorsi PEF30</a:t>
          </a:r>
        </a:p>
      </dsp:txBody>
      <dsp:txXfrm>
        <a:off x="818414" y="2080849"/>
        <a:ext cx="7754805" cy="416280"/>
      </dsp:txXfrm>
    </dsp:sp>
    <dsp:sp modelId="{C13E6FDB-1AF0-8848-A9BC-A10A810A9D51}">
      <dsp:nvSpPr>
        <dsp:cNvPr id="0" name=""/>
        <dsp:cNvSpPr/>
      </dsp:nvSpPr>
      <dsp:spPr>
        <a:xfrm>
          <a:off x="558239" y="2028814"/>
          <a:ext cx="520350" cy="5203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2470298"/>
              <a:satOff val="14827"/>
              <a:lumOff val="112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5AEDF6-C9F7-684C-8305-5E425571B41B}">
      <dsp:nvSpPr>
        <dsp:cNvPr id="0" name=""/>
        <dsp:cNvSpPr/>
      </dsp:nvSpPr>
      <dsp:spPr>
        <a:xfrm>
          <a:off x="661834" y="2705191"/>
          <a:ext cx="7911385" cy="416280"/>
        </a:xfrm>
        <a:prstGeom prst="rect">
          <a:avLst/>
        </a:prstGeom>
        <a:solidFill>
          <a:schemeClr val="accent3">
            <a:hueOff val="3293730"/>
            <a:satOff val="19770"/>
            <a:lumOff val="1506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423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/>
            <a:t>Docenti in formazione non in servizio percorsi PEF60</a:t>
          </a:r>
        </a:p>
      </dsp:txBody>
      <dsp:txXfrm>
        <a:off x="661834" y="2705191"/>
        <a:ext cx="7911385" cy="416280"/>
      </dsp:txXfrm>
    </dsp:sp>
    <dsp:sp modelId="{4692889E-C378-6A44-BFEC-D3E9C1683BCA}">
      <dsp:nvSpPr>
        <dsp:cNvPr id="0" name=""/>
        <dsp:cNvSpPr/>
      </dsp:nvSpPr>
      <dsp:spPr>
        <a:xfrm>
          <a:off x="401659" y="2653156"/>
          <a:ext cx="520350" cy="5203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3293730"/>
              <a:satOff val="19770"/>
              <a:lumOff val="1506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2D85BA-406E-E248-A14E-BBB9C9CCFFA7}">
      <dsp:nvSpPr>
        <dsp:cNvPr id="0" name=""/>
        <dsp:cNvSpPr/>
      </dsp:nvSpPr>
      <dsp:spPr>
        <a:xfrm>
          <a:off x="319415" y="3329533"/>
          <a:ext cx="8253804" cy="416280"/>
        </a:xfrm>
        <a:prstGeom prst="rect">
          <a:avLst/>
        </a:prstGeom>
        <a:solidFill>
          <a:schemeClr val="accent3">
            <a:hueOff val="4117163"/>
            <a:satOff val="24712"/>
            <a:lumOff val="1882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423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/>
            <a:t>Insegnati universitari</a:t>
          </a:r>
        </a:p>
      </dsp:txBody>
      <dsp:txXfrm>
        <a:off x="319415" y="3329533"/>
        <a:ext cx="8253804" cy="416280"/>
      </dsp:txXfrm>
    </dsp:sp>
    <dsp:sp modelId="{F195F3FF-0A66-AA43-AF22-BC686A7A335B}">
      <dsp:nvSpPr>
        <dsp:cNvPr id="0" name=""/>
        <dsp:cNvSpPr/>
      </dsp:nvSpPr>
      <dsp:spPr>
        <a:xfrm>
          <a:off x="59240" y="3277497"/>
          <a:ext cx="520350" cy="52035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4117163"/>
              <a:satOff val="24712"/>
              <a:lumOff val="1882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ECB9ED-3472-3C4B-A7B5-2DA7EF97AD23}">
      <dsp:nvSpPr>
        <dsp:cNvPr id="0" name=""/>
        <dsp:cNvSpPr/>
      </dsp:nvSpPr>
      <dsp:spPr>
        <a:xfrm>
          <a:off x="0" y="0"/>
          <a:ext cx="8016576" cy="67086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/>
            <a:t>Adozione massiccia ma disomogenea</a:t>
          </a:r>
          <a:endParaRPr lang="it-IT" sz="16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kern="1200" dirty="0"/>
            <a:t>Uso quotidiano diffuso senza guida istituzionale, concentrato su un unico strumento</a:t>
          </a:r>
        </a:p>
      </dsp:txBody>
      <dsp:txXfrm>
        <a:off x="19649" y="19649"/>
        <a:ext cx="7214167" cy="631568"/>
      </dsp:txXfrm>
    </dsp:sp>
    <dsp:sp modelId="{3F36767A-C869-AB4F-9ABA-450A934FB0B1}">
      <dsp:nvSpPr>
        <dsp:cNvPr id="0" name=""/>
        <dsp:cNvSpPr/>
      </dsp:nvSpPr>
      <dsp:spPr>
        <a:xfrm>
          <a:off x="598640" y="764042"/>
          <a:ext cx="8016576" cy="67086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/>
            <a:t>Saper fare senza comprendere</a:t>
          </a:r>
          <a:endParaRPr lang="it-IT" sz="16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kern="1200"/>
            <a:t>Competenza pratica elevata ma comprensione teorica insufficiente: apprendimento per tentativi</a:t>
          </a:r>
        </a:p>
      </dsp:txBody>
      <dsp:txXfrm>
        <a:off x="618289" y="783691"/>
        <a:ext cx="6942574" cy="631568"/>
      </dsp:txXfrm>
    </dsp:sp>
    <dsp:sp modelId="{B19AAD69-9C4C-3945-A7DB-F00C35121F7C}">
      <dsp:nvSpPr>
        <dsp:cNvPr id="0" name=""/>
        <dsp:cNvSpPr/>
      </dsp:nvSpPr>
      <dsp:spPr>
        <a:xfrm>
          <a:off x="1197280" y="1528085"/>
          <a:ext cx="8016576" cy="67086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/>
            <a:t>Vuoto formativo istituzionale</a:t>
          </a:r>
          <a:endParaRPr lang="it-IT" sz="16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kern="1200"/>
            <a:t>Formazione percepita come inadeguata da studenti e insegnanti: la pratica precede l'educazione</a:t>
          </a:r>
        </a:p>
      </dsp:txBody>
      <dsp:txXfrm>
        <a:off x="1216929" y="1547734"/>
        <a:ext cx="6942574" cy="631568"/>
      </dsp:txXfrm>
    </dsp:sp>
    <dsp:sp modelId="{FB111E6B-C1C3-554F-AF52-55D47C5DC7DF}">
      <dsp:nvSpPr>
        <dsp:cNvPr id="0" name=""/>
        <dsp:cNvSpPr/>
      </dsp:nvSpPr>
      <dsp:spPr>
        <a:xfrm>
          <a:off x="1795921" y="2292128"/>
          <a:ext cx="8016576" cy="67086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/>
            <a:t>Resistenza al cambiamento personale</a:t>
          </a:r>
          <a:endParaRPr lang="it-IT" sz="16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kern="1200"/>
            <a:t>Gli insegnanti riconoscono l'impatto generale ma si sentono inadeguati nella propria pratica</a:t>
          </a:r>
        </a:p>
      </dsp:txBody>
      <dsp:txXfrm>
        <a:off x="1815570" y="2311777"/>
        <a:ext cx="6942574" cy="631568"/>
      </dsp:txXfrm>
    </dsp:sp>
    <dsp:sp modelId="{9BCB653F-5C9E-0F4D-B871-EB4648D3369D}">
      <dsp:nvSpPr>
        <dsp:cNvPr id="0" name=""/>
        <dsp:cNvSpPr/>
      </dsp:nvSpPr>
      <dsp:spPr>
        <a:xfrm>
          <a:off x="2394561" y="3056171"/>
          <a:ext cx="8016576" cy="67086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/>
            <a:t>Paradosso della fiducia</a:t>
          </a:r>
          <a:endParaRPr lang="it-IT" sz="16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kern="1200"/>
            <a:t>Chi deve guidare non si fida di chi viene guidato, ma non ha strumenti per intervenire</a:t>
          </a:r>
        </a:p>
      </dsp:txBody>
      <dsp:txXfrm>
        <a:off x="2414210" y="3075820"/>
        <a:ext cx="6942574" cy="631568"/>
      </dsp:txXfrm>
    </dsp:sp>
    <dsp:sp modelId="{D9422EE2-2BA2-AD4C-B207-93863FEA0931}">
      <dsp:nvSpPr>
        <dsp:cNvPr id="0" name=""/>
        <dsp:cNvSpPr/>
      </dsp:nvSpPr>
      <dsp:spPr>
        <a:xfrm>
          <a:off x="7580512" y="490105"/>
          <a:ext cx="436063" cy="43606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>
        <a:off x="7678626" y="490105"/>
        <a:ext cx="239835" cy="328137"/>
      </dsp:txXfrm>
    </dsp:sp>
    <dsp:sp modelId="{9A742686-EDB5-934E-BF6D-549CF806C874}">
      <dsp:nvSpPr>
        <dsp:cNvPr id="0" name=""/>
        <dsp:cNvSpPr/>
      </dsp:nvSpPr>
      <dsp:spPr>
        <a:xfrm>
          <a:off x="8179153" y="1254148"/>
          <a:ext cx="436063" cy="436063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>
        <a:off x="8277267" y="1254148"/>
        <a:ext cx="239835" cy="328137"/>
      </dsp:txXfrm>
    </dsp:sp>
    <dsp:sp modelId="{FC20D026-9265-B247-8F5D-FF99D44C06D3}">
      <dsp:nvSpPr>
        <dsp:cNvPr id="0" name=""/>
        <dsp:cNvSpPr/>
      </dsp:nvSpPr>
      <dsp:spPr>
        <a:xfrm>
          <a:off x="8777793" y="2007009"/>
          <a:ext cx="436063" cy="436063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>
        <a:off x="8875907" y="2007009"/>
        <a:ext cx="239835" cy="328137"/>
      </dsp:txXfrm>
    </dsp:sp>
    <dsp:sp modelId="{E5BDA5E0-98B8-2C44-89D8-8C3A53D4612D}">
      <dsp:nvSpPr>
        <dsp:cNvPr id="0" name=""/>
        <dsp:cNvSpPr/>
      </dsp:nvSpPr>
      <dsp:spPr>
        <a:xfrm>
          <a:off x="9376434" y="2778506"/>
          <a:ext cx="436063" cy="436063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900" kern="1200"/>
        </a:p>
      </dsp:txBody>
      <dsp:txXfrm>
        <a:off x="9474548" y="2778506"/>
        <a:ext cx="239835" cy="3281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9EDC6973-30C0-D759-25F1-6FB73D744D1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30BD2B3-2166-1D7C-96A7-14641A3B1B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7284-A780-45AD-9C40-C4D606136EC3}" type="datetimeFigureOut">
              <a:rPr lang="it-IT" smtClean="0"/>
              <a:t>11/10/25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1551EA6-7DC1-29BC-7A2C-55312A3EA9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/>
              <a:t>Sessioni Parallele - L’uso dell’AI generativa e formazione iniziale degli insegnanti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E2AA1EF-CDCF-647E-3CCF-F644A5EB8A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36E031-08DC-4A62-B138-0EF1295898F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5510333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77E3BE-5DFE-481C-AD1A-0862D7BF672B}" type="datetimeFigureOut">
              <a:rPr lang="it-IT" smtClean="0"/>
              <a:t>11/10/25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/>
              <a:t>Sessioni Parallele - L’uso dell’AI generativa e formazione iniziale degli insegnanti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8C6D8-2294-4CD0-9B88-49BF313E35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4446612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E3216E-FE34-A0E1-92DD-3B2DCCF471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23EDFDD-3795-326A-C357-0B103EBC4C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C758F86-425B-B648-31E2-76A1E372B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BC23-681C-4730-99FD-E8BD47B2762E}" type="datetime1">
              <a:rPr lang="it-IT" smtClean="0"/>
              <a:t>11/10/25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EA0B661-6ED7-DB45-F6CE-A2FC35E44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Sessioni Parallele - L’uso dell’AI generativa e formazione iniziale degli insegnanti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A886E97-0043-2827-0AE5-6169AA36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3A36D-881E-4CE7-8EDC-D351852390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8386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89D8D3-B229-58DC-3155-939EA484C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A2F59ED-EEC4-5005-25AD-A7C7A0E17E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39C95B6-51BE-01E7-D5B1-1A29D1799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2C14-DDA9-4112-A69B-603AEE3FED78}" type="datetime1">
              <a:rPr lang="it-IT" smtClean="0"/>
              <a:t>11/10/25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2F57238-66F2-4F24-A7DD-FDF24732C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Sessioni Parallele - L’uso dell’AI generativa e formazione iniziale degli insegnanti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53A03E9-1550-04E8-13CF-633BC5BC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3A36D-881E-4CE7-8EDC-D351852390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2492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FFCDEE2-1499-B7B0-49A6-86A379A0B0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4484EA5-8B3A-6F21-259A-0115914F47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BD48C85-3332-DCDD-6BA4-5ECFD760A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C5850-22CA-4333-BDF0-724CED1E79D5}" type="datetime1">
              <a:rPr lang="it-IT" smtClean="0"/>
              <a:t>11/10/25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45A05BD-FD39-B915-8342-6A0322651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Sessioni Parallele - L’uso dell’AI generativa e formazione iniziale degli insegnanti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3A0B95E-DBE3-EB72-1691-C55E27B30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3A36D-881E-4CE7-8EDC-D351852390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3478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7AA6E9-F264-AD64-27CE-9475C5BE8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A518233-B1C0-8437-D0C9-186489182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D36DD46-4905-8E4F-ADC5-4079D695C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6A974-95EA-4A7B-B79E-5DD356C4447B}" type="datetime1">
              <a:rPr lang="it-IT" smtClean="0"/>
              <a:t>11/10/25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090FD65-1A36-5DE7-0121-CE5ECB6B8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Sessioni Parallele - L’uso dell’AI generativa e formazione iniziale degli insegnanti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21D065-023B-5E96-F540-39F8B434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3A36D-881E-4CE7-8EDC-D351852390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1988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40591-63CE-7F3E-1FD7-AE223D8A9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BDA577B-112B-52A4-F16F-2C9E8FDA9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8794768-5E09-393B-AF42-F713C63C1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281C3-C740-4812-BBC6-CDFD5F61265D}" type="datetime1">
              <a:rPr lang="it-IT" smtClean="0"/>
              <a:t>11/10/25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7EE3616-FB2F-FE73-0F29-D6CFBE5A3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Sessioni Parallele - L’uso dell’AI generativa e formazione iniziale degli insegnanti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01C697-5097-7106-8CD4-D3BB7FB19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3A36D-881E-4CE7-8EDC-D351852390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72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EE5F9C-A722-0437-689A-CA2C7E1FC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0B97515-9636-5271-EEC3-04D91FE58E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A803277-F74F-6B27-0B19-1B5E57E76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245E69E-6B83-C4C6-4057-E25648270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8E222-FFBA-49D8-85FD-5D6FC04B9AED}" type="datetime1">
              <a:rPr lang="it-IT" smtClean="0"/>
              <a:t>11/10/25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CEC631D-0830-FD99-CE88-54368630F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Sessioni Parallele - L’uso dell’AI generativa e formazione iniziale degli insegnanti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B58E0D8-5512-9219-7511-318CE684C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3A36D-881E-4CE7-8EDC-D351852390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2498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94F0A5-E980-8FBA-624F-E99D6BD74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CE26182-2424-A916-DC8F-225F5742A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22FA7FF-77B4-4908-CA97-A5AFA18EB7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6EBD4A4-3758-4379-737F-62B7CF9A5F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AFF2FE5-BA2F-6675-E1D9-6D3BF1FFE1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5A4558F-9C74-B8FD-1ECB-2C6B1CBE0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0184F-3040-4049-8206-3D888D208925}" type="datetime1">
              <a:rPr lang="it-IT" smtClean="0"/>
              <a:t>11/10/25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C116BE4-22B0-6ABD-2529-69CB145B6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Sessioni Parallele - L’uso dell’AI generativa e formazione iniziale degli insegnanti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F63FEFE-7AB3-58D6-1372-D11EC1DCD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3A36D-881E-4CE7-8EDC-D351852390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0832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079B252-F818-B7E0-922F-3C85AB2EC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4C905-280A-4B5B-B2F3-687269D96107}" type="datetime1">
              <a:rPr lang="it-IT" smtClean="0"/>
              <a:t>11/10/25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4262E9A-EFBA-BA48-10B8-6A4C7BD0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Sessioni Parallele - L’uso dell’AI generativa e formazione iniziale degli insegnanti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2135E97-402B-476D-8553-55809ECD1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3A36D-881E-4CE7-8EDC-D35185239098}" type="slidenum">
              <a:rPr lang="it-IT" smtClean="0"/>
              <a:t>‹N›</a:t>
            </a:fld>
            <a:endParaRPr lang="it-IT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F8E1E369-080F-AE10-EDB6-13BB23330431}"/>
              </a:ext>
            </a:extLst>
          </p:cNvPr>
          <p:cNvGrpSpPr/>
          <p:nvPr userDrawn="1"/>
        </p:nvGrpSpPr>
        <p:grpSpPr>
          <a:xfrm>
            <a:off x="4349625" y="15334"/>
            <a:ext cx="7775746" cy="1161781"/>
            <a:chOff x="4349625" y="15334"/>
            <a:chExt cx="7775746" cy="1161781"/>
          </a:xfrm>
        </p:grpSpPr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2F4D24A9-FC57-B31D-A133-823501E2810C}"/>
                </a:ext>
              </a:extLst>
            </p:cNvPr>
            <p:cNvGrpSpPr/>
            <p:nvPr/>
          </p:nvGrpSpPr>
          <p:grpSpPr>
            <a:xfrm>
              <a:off x="4349625" y="99897"/>
              <a:ext cx="5850588" cy="995713"/>
              <a:chOff x="5151707" y="101015"/>
              <a:chExt cx="5850588" cy="995713"/>
            </a:xfrm>
          </p:grpSpPr>
          <p:grpSp>
            <p:nvGrpSpPr>
              <p:cNvPr id="13" name="Gruppo 12">
                <a:extLst>
                  <a:ext uri="{FF2B5EF4-FFF2-40B4-BE49-F238E27FC236}">
                    <a16:creationId xmlns:a16="http://schemas.microsoft.com/office/drawing/2014/main" id="{3E6DB3ED-F2C9-634A-968D-39E7D5E2AA8B}"/>
                  </a:ext>
                </a:extLst>
              </p:cNvPr>
              <p:cNvGrpSpPr/>
              <p:nvPr/>
            </p:nvGrpSpPr>
            <p:grpSpPr>
              <a:xfrm>
                <a:off x="5151707" y="262575"/>
                <a:ext cx="4047611" cy="725642"/>
                <a:chOff x="5066892" y="159261"/>
                <a:chExt cx="4447347" cy="858602"/>
              </a:xfrm>
            </p:grpSpPr>
            <p:pic>
              <p:nvPicPr>
                <p:cNvPr id="15" name="Picture 2" descr="Immagine che contiene testo&#10;&#10;Descrizione generata automaticamente">
                  <a:extLst>
                    <a:ext uri="{FF2B5EF4-FFF2-40B4-BE49-F238E27FC236}">
                      <a16:creationId xmlns:a16="http://schemas.microsoft.com/office/drawing/2014/main" id="{4E35EDE0-4F93-66D7-AE39-B0EDFE27B6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66892" y="159261"/>
                  <a:ext cx="2273480" cy="8586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Immagine 15" descr="Immagine che contiene schermata, Elementi grafici, design&#10;&#10;Il contenuto generato dall'IA potrebbe non essere corretto.">
                  <a:extLst>
                    <a:ext uri="{FF2B5EF4-FFF2-40B4-BE49-F238E27FC236}">
                      <a16:creationId xmlns:a16="http://schemas.microsoft.com/office/drawing/2014/main" id="{5F0B9FA7-C812-28CA-4389-CE5518DC03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31510" y="217509"/>
                  <a:ext cx="1982729" cy="742107"/>
                </a:xfrm>
                <a:prstGeom prst="rect">
                  <a:avLst/>
                </a:prstGeom>
              </p:spPr>
            </p:pic>
          </p:grpSp>
          <p:pic>
            <p:nvPicPr>
              <p:cNvPr id="14" name="Immagine 13">
                <a:extLst>
                  <a:ext uri="{FF2B5EF4-FFF2-40B4-BE49-F238E27FC236}">
                    <a16:creationId xmlns:a16="http://schemas.microsoft.com/office/drawing/2014/main" id="{CC7D119B-DAB7-FEA2-24CB-38A3FF3E34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19931" t="6061" r="19814" b="1"/>
              <a:stretch>
                <a:fillRect/>
              </a:stretch>
            </p:blipFill>
            <p:spPr>
              <a:xfrm>
                <a:off x="9347452" y="101015"/>
                <a:ext cx="1654843" cy="995713"/>
              </a:xfrm>
              <a:prstGeom prst="rect">
                <a:avLst/>
              </a:prstGeom>
            </p:spPr>
          </p:pic>
        </p:grpSp>
        <p:pic>
          <p:nvPicPr>
            <p:cNvPr id="12" name="Immagine 11" descr="Immagine che contiene testo, Carattere, schermata, Elementi grafici&#10;&#10;Il contenuto generato dall'IA potrebbe non essere corretto.">
              <a:extLst>
                <a:ext uri="{FF2B5EF4-FFF2-40B4-BE49-F238E27FC236}">
                  <a16:creationId xmlns:a16="http://schemas.microsoft.com/office/drawing/2014/main" id="{B7404248-4E35-1A46-D417-56B704764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5371" y="15334"/>
              <a:ext cx="2110000" cy="1161781"/>
            </a:xfrm>
            <a:prstGeom prst="rect">
              <a:avLst/>
            </a:prstGeom>
          </p:spPr>
        </p:pic>
      </p:grpSp>
      <p:pic>
        <p:nvPicPr>
          <p:cNvPr id="7" name="Immagine 6" descr="Immagine che contiene Carattere, testo, log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878AD6E9-A762-F405-3CE0-E3B261B0C21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672" y="162526"/>
            <a:ext cx="1643063" cy="36512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44EE3D3-9950-37E6-4A99-DD49FCCE325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508" y="174570"/>
            <a:ext cx="788983" cy="843307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8FB54C8F-9A91-283D-1AF2-6F9CF0210C1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251" y="659501"/>
            <a:ext cx="1399905" cy="35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698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51E9403-1B69-68FC-7013-96F9A6DA3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9BF6A-025D-4F3D-BBA2-68218686FB89}" type="datetime1">
              <a:rPr lang="it-IT" smtClean="0"/>
              <a:t>11/10/25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7EA558C-B59A-6062-968E-3B9711E95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Sessioni Parallele - L’uso dell’AI generativa e formazione iniziale degli insegnanti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C8DD0D3-60DB-B983-60C7-D578E82F5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3A36D-881E-4CE7-8EDC-D351852390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9153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EFBCA5-B73F-9F52-6F27-882D46FA6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9FA616D-7483-7A7D-85EB-237E68EB4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C56D505-C68B-A488-109C-C78072624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BC0319E-5624-C827-4487-492851E3E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87D1A-1084-4582-9609-2B6DE964115F}" type="datetime1">
              <a:rPr lang="it-IT" smtClean="0"/>
              <a:t>11/10/25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291161E-F947-6878-D139-4F72A21FE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Sessioni Parallele - L’uso dell’AI generativa e formazione iniziale degli insegnanti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2383A3E-B0B8-139B-4386-8E8B7B469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3A36D-881E-4CE7-8EDC-D351852390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5368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2999EF-AA38-BAF5-4117-26DF298D8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40DED22-4B1C-A05C-3EE3-044DFDC15D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431788D-FD27-D439-0CFF-0810F8073E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FA4822D-5479-EAA1-687C-79DC3953C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73AB6-E687-48BA-B3C8-DE57C343ED41}" type="datetime1">
              <a:rPr lang="it-IT" smtClean="0"/>
              <a:t>11/10/25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C963511-E9B8-31E2-9C32-DA8839DC4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Sessioni Parallele - L’uso dell’AI generativa e formazione iniziale degli insegnanti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589A608-A832-E379-9F34-7525F5670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3A36D-881E-4CE7-8EDC-D351852390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5166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2B704C0-9F5D-12D7-D2B4-13AA3E99E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FBB412D-7856-E461-7301-17069F2E27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64DBC29-E71C-8E9B-489B-D79C587FB3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B0013D-E431-4B36-AE30-208070A34FFA}" type="datetime1">
              <a:rPr lang="it-IT" smtClean="0"/>
              <a:t>11/10/25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0F4D1A5-E4DB-C97B-8490-A8441FF040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it-IT"/>
              <a:t>Sessioni Parallele - L’uso dell’AI generativa e formazione iniziale degli insegnanti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790885-73FA-DF83-2DB2-3CAE438DCA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23A36D-881E-4CE7-8EDC-D351852390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7844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premium-vector/iceberg-white-background-polygonal-illustration_3055793.htm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tuttodisegni.com/aquilone-disegno-da-colorare/" TargetMode="External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hyperlink" Target="https://www.trae.ai/home?trk=public_post_comment-text" TargetMode="External"/><Relationship Id="rId18" Type="http://schemas.openxmlformats.org/officeDocument/2006/relationships/hyperlink" Target="https://fintechs.fi/codex-openais-new-ai-agent-enhancing-software-development/" TargetMode="External"/><Relationship Id="rId3" Type="http://schemas.openxmlformats.org/officeDocument/2006/relationships/hyperlink" Target="https://www.virtualizationhowto.com/2025/06/install-google-gemini-cli-in-windows-for-ai-command-line/" TargetMode="External"/><Relationship Id="rId7" Type="http://schemas.openxmlformats.org/officeDocument/2006/relationships/hyperlink" Target="https://ai-bot.cn/claude-code/" TargetMode="External"/><Relationship Id="rId12" Type="http://schemas.openxmlformats.org/officeDocument/2006/relationships/image" Target="../media/image18.jpeg"/><Relationship Id="rId17" Type="http://schemas.microsoft.com/office/2007/relationships/hdphoto" Target="../media/hdphoto1.wdp"/><Relationship Id="rId2" Type="http://schemas.openxmlformats.org/officeDocument/2006/relationships/image" Target="../media/image13.jp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hyperlink" Target="https://www.rapidops.com/blog/github-copilot/" TargetMode="External"/><Relationship Id="rId5" Type="http://schemas.openxmlformats.org/officeDocument/2006/relationships/hyperlink" Target="https://medium.com/@jkerdaffret/in-the-ever-evolving-landscape-of-web-development-the-integration-of-artificial-intelligence-ai-a39bc0817ad3" TargetMode="External"/><Relationship Id="rId15" Type="http://schemas.openxmlformats.org/officeDocument/2006/relationships/hyperlink" Target="https://developer.aliyun.com/article/1621285" TargetMode="External"/><Relationship Id="rId10" Type="http://schemas.openxmlformats.org/officeDocument/2006/relationships/image" Target="../media/image17.jpg"/><Relationship Id="rId4" Type="http://schemas.openxmlformats.org/officeDocument/2006/relationships/image" Target="../media/image14.jpg"/><Relationship Id="rId9" Type="http://schemas.openxmlformats.org/officeDocument/2006/relationships/hyperlink" Target="https://lovable.dev/brand" TargetMode="External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C6FFD-F8C8-9CCA-BBD9-452C9BD75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A501B56-6A75-EA59-F307-DC1B9190B71E}"/>
              </a:ext>
            </a:extLst>
          </p:cNvPr>
          <p:cNvSpPr txBox="1"/>
          <p:nvPr/>
        </p:nvSpPr>
        <p:spPr>
          <a:xfrm>
            <a:off x="4287307" y="5656761"/>
            <a:ext cx="7450624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i="0" u="none" strike="noStrike" dirty="0">
                <a:effectLst/>
                <a:latin typeface="Belleza" pitchFamily="2" charset="0"/>
              </a:rPr>
              <a:t>Rischi, opportunità e buone pratiche dell’utilizzo dell’intelligenza artificiale nell’educazione</a:t>
            </a:r>
            <a:br>
              <a:rPr lang="it-IT" b="0" dirty="0">
                <a:effectLst/>
              </a:rPr>
            </a:br>
            <a:r>
              <a:rPr lang="it-IT" sz="1600" dirty="0"/>
              <a:t>Daniele Dragoni, Massimo Margottini, Maria Désiré </a:t>
            </a:r>
            <a:r>
              <a:rPr lang="it-IT" sz="1600" dirty="0" err="1"/>
              <a:t>Epure</a:t>
            </a:r>
            <a:r>
              <a:rPr lang="it-IT" sz="1600" dirty="0"/>
              <a:t>, Daniele </a:t>
            </a:r>
            <a:r>
              <a:rPr lang="it-IT" sz="1600" dirty="0" err="1"/>
              <a:t>Caligiore</a:t>
            </a:r>
            <a:r>
              <a:rPr lang="it-IT" sz="1600" dirty="0"/>
              <a:t>, Elisa </a:t>
            </a:r>
            <a:r>
              <a:rPr lang="it-IT" sz="1600" dirty="0" err="1"/>
              <a:t>Colì</a:t>
            </a:r>
            <a:r>
              <a:rPr lang="it-IT" sz="1600" dirty="0"/>
              <a:t>, Claudio Palazzi</a:t>
            </a:r>
            <a:r>
              <a:rPr lang="it-IT" sz="1600" b="0" i="1" u="none" strike="noStrike" dirty="0">
                <a:effectLst/>
                <a:latin typeface="Belleza" pitchFamily="2" charset="0"/>
              </a:rPr>
              <a:t>, Università Roma Tre, Università di </a:t>
            </a:r>
            <a:r>
              <a:rPr lang="it-IT" sz="1600" i="1" dirty="0">
                <a:latin typeface="Belleza" pitchFamily="2" charset="0"/>
              </a:rPr>
              <a:t>Macerata</a:t>
            </a:r>
            <a:r>
              <a:rPr lang="it-IT" sz="1600" b="0" i="1" u="none" strike="noStrike" dirty="0">
                <a:effectLst/>
                <a:latin typeface="Belleza" pitchFamily="2" charset="0"/>
              </a:rPr>
              <a:t> e ITSC - CNR</a:t>
            </a:r>
            <a:endParaRPr lang="it-IT" b="0" dirty="0">
              <a:effectLst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9AD60E7F-47BB-9219-4372-4F91186F866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75412" y="65759"/>
            <a:ext cx="3911894" cy="663408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841936E-3065-31AC-5ACD-6B154F4A5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870" y="1283297"/>
            <a:ext cx="10247059" cy="425024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FD27FDC-3E35-A64F-51AF-3EAE58461D34}"/>
              </a:ext>
            </a:extLst>
          </p:cNvPr>
          <p:cNvSpPr txBox="1"/>
          <p:nvPr/>
        </p:nvSpPr>
        <p:spPr>
          <a:xfrm>
            <a:off x="602028" y="69134"/>
            <a:ext cx="3458661" cy="1118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130" algn="ctr" rtl="0">
              <a:spcBef>
                <a:spcPts val="350"/>
              </a:spcBef>
              <a:buNone/>
            </a:pPr>
            <a:endParaRPr lang="it-IT" sz="2000" b="1" dirty="0">
              <a:solidFill>
                <a:schemeClr val="bg1"/>
              </a:solidFill>
              <a:latin typeface="Belleza" pitchFamily="2" charset="0"/>
            </a:endParaRPr>
          </a:p>
          <a:p>
            <a:pPr marL="24130" algn="ctr">
              <a:spcBef>
                <a:spcPts val="350"/>
              </a:spcBef>
            </a:pPr>
            <a:r>
              <a:rPr lang="it-IT" sz="2000" b="1" dirty="0">
                <a:solidFill>
                  <a:schemeClr val="bg1"/>
                </a:solidFill>
                <a:latin typeface="Belleza" pitchFamily="2" charset="0"/>
              </a:rPr>
              <a:t>Palermo, 10 - 11 Ottobre 2025</a:t>
            </a:r>
            <a:endParaRPr lang="it-IT" sz="2000" dirty="0">
              <a:solidFill>
                <a:schemeClr val="bg1"/>
              </a:solidFill>
            </a:endParaRPr>
          </a:p>
          <a:p>
            <a:pPr marL="24130" algn="ctr" rtl="0">
              <a:spcBef>
                <a:spcPts val="350"/>
              </a:spcBef>
              <a:buNone/>
            </a:pPr>
            <a:endParaRPr lang="it-IT" sz="2000" b="1" dirty="0">
              <a:solidFill>
                <a:schemeClr val="bg1"/>
              </a:solidFill>
              <a:latin typeface="Belleza" pitchFamily="2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055149E-E381-7860-5C99-1C6A518D437B}"/>
              </a:ext>
            </a:extLst>
          </p:cNvPr>
          <p:cNvSpPr txBox="1"/>
          <p:nvPr/>
        </p:nvSpPr>
        <p:spPr>
          <a:xfrm>
            <a:off x="-1161932" y="5368074"/>
            <a:ext cx="68530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it-IT" sz="1800" b="1" dirty="0">
              <a:latin typeface="Belleza" pitchFamily="2" charset="0"/>
            </a:endParaRPr>
          </a:p>
          <a:p>
            <a:pPr algn="ctr"/>
            <a:r>
              <a:rPr lang="it-IT" b="1" dirty="0">
                <a:solidFill>
                  <a:schemeClr val="bg1"/>
                </a:solidFill>
                <a:latin typeface="Belleza" pitchFamily="2" charset="0"/>
              </a:rPr>
              <a:t>Università degli Studi di Palermo</a:t>
            </a:r>
          </a:p>
          <a:p>
            <a:pPr algn="ctr"/>
            <a:r>
              <a:rPr lang="it-IT" sz="1800" b="1" dirty="0">
                <a:solidFill>
                  <a:schemeClr val="bg1"/>
                </a:solidFill>
                <a:latin typeface="Belleza" pitchFamily="2" charset="0"/>
              </a:rPr>
              <a:t>Edificio 19, </a:t>
            </a:r>
          </a:p>
          <a:p>
            <a:pPr algn="ctr"/>
            <a:r>
              <a:rPr lang="it-IT" sz="1800" b="1" dirty="0">
                <a:solidFill>
                  <a:schemeClr val="bg1"/>
                </a:solidFill>
                <a:latin typeface="Belleza" pitchFamily="2" charset="0"/>
              </a:rPr>
              <a:t>Viale delle Scienze </a:t>
            </a:r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AD91FC54-CF2D-C1CF-595A-37574D58A790}"/>
              </a:ext>
            </a:extLst>
          </p:cNvPr>
          <p:cNvGrpSpPr/>
          <p:nvPr/>
        </p:nvGrpSpPr>
        <p:grpSpPr>
          <a:xfrm>
            <a:off x="4349625" y="15334"/>
            <a:ext cx="7775746" cy="1161781"/>
            <a:chOff x="4349625" y="15334"/>
            <a:chExt cx="7775746" cy="1161781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AAECD7DF-48B3-C027-001B-E3D590D932E7}"/>
                </a:ext>
              </a:extLst>
            </p:cNvPr>
            <p:cNvGrpSpPr/>
            <p:nvPr/>
          </p:nvGrpSpPr>
          <p:grpSpPr>
            <a:xfrm>
              <a:off x="4349625" y="99897"/>
              <a:ext cx="5850588" cy="995713"/>
              <a:chOff x="5151707" y="101015"/>
              <a:chExt cx="5850588" cy="995713"/>
            </a:xfrm>
          </p:grpSpPr>
          <p:grpSp>
            <p:nvGrpSpPr>
              <p:cNvPr id="14" name="Gruppo 13">
                <a:extLst>
                  <a:ext uri="{FF2B5EF4-FFF2-40B4-BE49-F238E27FC236}">
                    <a16:creationId xmlns:a16="http://schemas.microsoft.com/office/drawing/2014/main" id="{2CFB51EC-FCBA-64B2-787D-5F5A4FBE5AF1}"/>
                  </a:ext>
                </a:extLst>
              </p:cNvPr>
              <p:cNvGrpSpPr/>
              <p:nvPr/>
            </p:nvGrpSpPr>
            <p:grpSpPr>
              <a:xfrm>
                <a:off x="5151707" y="262575"/>
                <a:ext cx="4047611" cy="725642"/>
                <a:chOff x="5066892" y="159261"/>
                <a:chExt cx="4447347" cy="858602"/>
              </a:xfrm>
            </p:grpSpPr>
            <p:pic>
              <p:nvPicPr>
                <p:cNvPr id="17" name="Picture 2" descr="Immagine che contiene testo&#10;&#10;Descrizione generata automaticamente">
                  <a:extLst>
                    <a:ext uri="{FF2B5EF4-FFF2-40B4-BE49-F238E27FC236}">
                      <a16:creationId xmlns:a16="http://schemas.microsoft.com/office/drawing/2014/main" id="{E1E42F5D-3D57-1EDA-55DD-DFF99C34C19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66892" y="159261"/>
                  <a:ext cx="2273480" cy="8586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" name="Immagine 17" descr="Immagine che contiene schermata, Elementi grafici, design&#10;&#10;Il contenuto generato dall'IA potrebbe non essere corretto.">
                  <a:extLst>
                    <a:ext uri="{FF2B5EF4-FFF2-40B4-BE49-F238E27FC236}">
                      <a16:creationId xmlns:a16="http://schemas.microsoft.com/office/drawing/2014/main" id="{F099E231-6C02-EE17-E30E-4D94D6292A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31510" y="217509"/>
                  <a:ext cx="1982729" cy="742107"/>
                </a:xfrm>
                <a:prstGeom prst="rect">
                  <a:avLst/>
                </a:prstGeom>
              </p:spPr>
            </p:pic>
          </p:grpSp>
          <p:pic>
            <p:nvPicPr>
              <p:cNvPr id="16" name="Immagine 15">
                <a:extLst>
                  <a:ext uri="{FF2B5EF4-FFF2-40B4-BE49-F238E27FC236}">
                    <a16:creationId xmlns:a16="http://schemas.microsoft.com/office/drawing/2014/main" id="{62FC9045-E6D6-1B21-32A9-F1F07AE06F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19931" t="6061" r="19814" b="1"/>
              <a:stretch>
                <a:fillRect/>
              </a:stretch>
            </p:blipFill>
            <p:spPr>
              <a:xfrm>
                <a:off x="9347452" y="101015"/>
                <a:ext cx="1654843" cy="995713"/>
              </a:xfrm>
              <a:prstGeom prst="rect">
                <a:avLst/>
              </a:prstGeom>
            </p:spPr>
          </p:pic>
        </p:grpSp>
        <p:pic>
          <p:nvPicPr>
            <p:cNvPr id="21" name="Immagine 20" descr="Immagine che contiene testo, Carattere, schermata, Elementi grafici&#10;&#10;Il contenuto generato dall'IA potrebbe non essere corretto.">
              <a:extLst>
                <a:ext uri="{FF2B5EF4-FFF2-40B4-BE49-F238E27FC236}">
                  <a16:creationId xmlns:a16="http://schemas.microsoft.com/office/drawing/2014/main" id="{1ED7CB14-A9EA-4F8E-762C-11FC22A91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5371" y="15334"/>
              <a:ext cx="2110000" cy="11617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6285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A8369-1BFB-CD3E-36D8-E15577D5C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8E37A9A-7610-4DD9-FDBB-A3FBD86FE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50834" y="6346517"/>
            <a:ext cx="6245942" cy="365125"/>
          </a:xfrm>
        </p:spPr>
        <p:txBody>
          <a:bodyPr/>
          <a:lstStyle/>
          <a:p>
            <a:r>
              <a:rPr lang="it-IT" dirty="0"/>
              <a:t>Sessioni Parallele - L’uso dell’AI generativa e formazione iniziale degli insegnanti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0435C25D-0EED-D132-DF93-B10DDC7ABAB7}"/>
              </a:ext>
            </a:extLst>
          </p:cNvPr>
          <p:cNvCxnSpPr>
            <a:cxnSpLocks/>
          </p:cNvCxnSpPr>
          <p:nvPr/>
        </p:nvCxnSpPr>
        <p:spPr>
          <a:xfrm>
            <a:off x="1179291" y="1137301"/>
            <a:ext cx="106587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EBFA473D-97C0-DC1A-C1AB-010D211837A5}"/>
              </a:ext>
            </a:extLst>
          </p:cNvPr>
          <p:cNvSpPr/>
          <p:nvPr/>
        </p:nvSpPr>
        <p:spPr>
          <a:xfrm>
            <a:off x="0" y="0"/>
            <a:ext cx="412955" cy="68579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29B59A7-D548-85EE-5B2C-EBCB7FD851EA}"/>
              </a:ext>
            </a:extLst>
          </p:cNvPr>
          <p:cNvSpPr txBox="1">
            <a:spLocks/>
          </p:cNvSpPr>
          <p:nvPr/>
        </p:nvSpPr>
        <p:spPr>
          <a:xfrm>
            <a:off x="838200" y="1329189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Partecipanti</a:t>
            </a:r>
            <a:endParaRPr lang="it-IT" dirty="0"/>
          </a:p>
        </p:txBody>
      </p:sp>
      <p:pic>
        <p:nvPicPr>
          <p:cNvPr id="4" name="Immagine 3" descr="Immagine che contiene diagramma, schermat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2AF90589-1E71-02A1-7D0D-303689310D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17" b="3965"/>
          <a:stretch>
            <a:fillRect/>
          </a:stretch>
        </p:blipFill>
        <p:spPr>
          <a:xfrm>
            <a:off x="838200" y="2506660"/>
            <a:ext cx="9262403" cy="38327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4655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3A431-45E8-5D63-4ED0-135C98125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B06F3E4-C769-F927-F7EE-C10F1EB28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50834" y="6346517"/>
            <a:ext cx="6245942" cy="365125"/>
          </a:xfrm>
        </p:spPr>
        <p:txBody>
          <a:bodyPr/>
          <a:lstStyle/>
          <a:p>
            <a:r>
              <a:rPr lang="it-IT" dirty="0"/>
              <a:t>Sessioni Parallele - L’uso dell’AI generativa e formazione iniziale degli insegnanti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824DE86B-4DE8-ABB4-8AA5-3E013481EDD8}"/>
              </a:ext>
            </a:extLst>
          </p:cNvPr>
          <p:cNvCxnSpPr>
            <a:cxnSpLocks/>
          </p:cNvCxnSpPr>
          <p:nvPr/>
        </p:nvCxnSpPr>
        <p:spPr>
          <a:xfrm>
            <a:off x="1179291" y="1137301"/>
            <a:ext cx="106587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A535366E-0033-95AB-1812-C9625BCCD57A}"/>
              </a:ext>
            </a:extLst>
          </p:cNvPr>
          <p:cNvSpPr/>
          <p:nvPr/>
        </p:nvSpPr>
        <p:spPr>
          <a:xfrm>
            <a:off x="0" y="0"/>
            <a:ext cx="412955" cy="68579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3">
            <a:extLst>
              <a:ext uri="{FF2B5EF4-FFF2-40B4-BE49-F238E27FC236}">
                <a16:creationId xmlns:a16="http://schemas.microsoft.com/office/drawing/2014/main" id="{272AB99F-4054-E2CF-926E-4AACA7A9FE86}"/>
              </a:ext>
            </a:extLst>
          </p:cNvPr>
          <p:cNvSpPr txBox="1">
            <a:spLocks/>
          </p:cNvSpPr>
          <p:nvPr/>
        </p:nvSpPr>
        <p:spPr>
          <a:xfrm>
            <a:off x="838200" y="1652053"/>
            <a:ext cx="10515600" cy="5164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Utilizzo</a:t>
            </a:r>
          </a:p>
        </p:txBody>
      </p:sp>
      <p:pic>
        <p:nvPicPr>
          <p:cNvPr id="4" name="Segnaposto contenuto 11">
            <a:extLst>
              <a:ext uri="{FF2B5EF4-FFF2-40B4-BE49-F238E27FC236}">
                <a16:creationId xmlns:a16="http://schemas.microsoft.com/office/drawing/2014/main" id="{A5721858-0126-C10E-D4BA-D884B4AA1D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1423" y="2494988"/>
            <a:ext cx="5440148" cy="3315997"/>
          </a:xfrm>
          <a:prstGeom prst="rect">
            <a:avLst/>
          </a:prstGeom>
        </p:spPr>
      </p:pic>
      <p:pic>
        <p:nvPicPr>
          <p:cNvPr id="7" name="Segnaposto contenuto 13">
            <a:extLst>
              <a:ext uri="{FF2B5EF4-FFF2-40B4-BE49-F238E27FC236}">
                <a16:creationId xmlns:a16="http://schemas.microsoft.com/office/drawing/2014/main" id="{B1545BEE-388A-039F-82A6-795960ABEB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2599522"/>
            <a:ext cx="5465549" cy="314614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E653696-9BBE-007A-2DC7-D9022EDAF34B}"/>
              </a:ext>
            </a:extLst>
          </p:cNvPr>
          <p:cNvSpPr txBox="1"/>
          <p:nvPr/>
        </p:nvSpPr>
        <p:spPr>
          <a:xfrm>
            <a:off x="4994031" y="191320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38661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1E2CB-B60C-EFED-C9F5-091EE7CAE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D5A0FD5-D203-B4D3-4BEE-848C5ED71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50834" y="6346517"/>
            <a:ext cx="6245942" cy="365125"/>
          </a:xfrm>
        </p:spPr>
        <p:txBody>
          <a:bodyPr/>
          <a:lstStyle/>
          <a:p>
            <a:r>
              <a:rPr lang="it-IT" dirty="0"/>
              <a:t>Sessioni Parallele - L’uso dell’AI generativa e formazione iniziale degli insegnanti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F4C2DEC-69C6-2F50-A2AE-11E276C5D4C3}"/>
              </a:ext>
            </a:extLst>
          </p:cNvPr>
          <p:cNvCxnSpPr>
            <a:cxnSpLocks/>
          </p:cNvCxnSpPr>
          <p:nvPr/>
        </p:nvCxnSpPr>
        <p:spPr>
          <a:xfrm>
            <a:off x="1179291" y="1137301"/>
            <a:ext cx="106587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5E17DE12-8F34-E41C-3233-2D9893D38FD8}"/>
              </a:ext>
            </a:extLst>
          </p:cNvPr>
          <p:cNvSpPr/>
          <p:nvPr/>
        </p:nvSpPr>
        <p:spPr>
          <a:xfrm>
            <a:off x="0" y="0"/>
            <a:ext cx="412955" cy="68579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3">
            <a:extLst>
              <a:ext uri="{FF2B5EF4-FFF2-40B4-BE49-F238E27FC236}">
                <a16:creationId xmlns:a16="http://schemas.microsoft.com/office/drawing/2014/main" id="{3175B9A3-19D7-1D78-7A2B-CD162E2EC127}"/>
              </a:ext>
            </a:extLst>
          </p:cNvPr>
          <p:cNvSpPr txBox="1">
            <a:spLocks/>
          </p:cNvSpPr>
          <p:nvPr/>
        </p:nvSpPr>
        <p:spPr>
          <a:xfrm>
            <a:off x="838200" y="1652053"/>
            <a:ext cx="10515600" cy="5164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Utilizzo settimanale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6951BC6-C49F-786F-EB4D-2914443A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47" b="5167"/>
          <a:stretch>
            <a:fillRect/>
          </a:stretch>
        </p:blipFill>
        <p:spPr>
          <a:xfrm>
            <a:off x="1067385" y="2278972"/>
            <a:ext cx="9720765" cy="406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83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DFE18-F271-3ED9-EFCB-D121E0086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4B775AF-10EE-AEED-65C9-5EA9981C1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50834" y="6346517"/>
            <a:ext cx="6245942" cy="365125"/>
          </a:xfrm>
        </p:spPr>
        <p:txBody>
          <a:bodyPr/>
          <a:lstStyle/>
          <a:p>
            <a:r>
              <a:rPr lang="it-IT" dirty="0"/>
              <a:t>Sessioni Parallele - L’uso dell’AI generativa e formazione iniziale degli insegnanti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ED8A7438-018F-F633-0AD3-56225EED66FB}"/>
              </a:ext>
            </a:extLst>
          </p:cNvPr>
          <p:cNvCxnSpPr>
            <a:cxnSpLocks/>
          </p:cNvCxnSpPr>
          <p:nvPr/>
        </p:nvCxnSpPr>
        <p:spPr>
          <a:xfrm>
            <a:off x="1179291" y="1137301"/>
            <a:ext cx="106587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7B37E6B5-D75A-B93A-D415-0053F420DA42}"/>
              </a:ext>
            </a:extLst>
          </p:cNvPr>
          <p:cNvSpPr/>
          <p:nvPr/>
        </p:nvSpPr>
        <p:spPr>
          <a:xfrm>
            <a:off x="0" y="0"/>
            <a:ext cx="412955" cy="68579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3">
            <a:extLst>
              <a:ext uri="{FF2B5EF4-FFF2-40B4-BE49-F238E27FC236}">
                <a16:creationId xmlns:a16="http://schemas.microsoft.com/office/drawing/2014/main" id="{40FC19E9-3744-382C-169C-D45B23478689}"/>
              </a:ext>
            </a:extLst>
          </p:cNvPr>
          <p:cNvSpPr txBox="1">
            <a:spLocks/>
          </p:cNvSpPr>
          <p:nvPr/>
        </p:nvSpPr>
        <p:spPr>
          <a:xfrm>
            <a:off x="838200" y="1652053"/>
            <a:ext cx="10515600" cy="5164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Numero strumenti utilizzati 1</a:t>
            </a:r>
          </a:p>
        </p:txBody>
      </p:sp>
      <p:pic>
        <p:nvPicPr>
          <p:cNvPr id="7" name="Segnaposto contenuto 3">
            <a:extLst>
              <a:ext uri="{FF2B5EF4-FFF2-40B4-BE49-F238E27FC236}">
                <a16:creationId xmlns:a16="http://schemas.microsoft.com/office/drawing/2014/main" id="{87E90F53-6DE5-4A78-1724-AF3CD4856D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017"/>
          <a:stretch>
            <a:fillRect/>
          </a:stretch>
        </p:blipFill>
        <p:spPr>
          <a:xfrm>
            <a:off x="911225" y="2253305"/>
            <a:ext cx="10515600" cy="40932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67463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52B05-5D89-61A8-7ED9-F1E78C4AE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9AFE2F2-D7E8-CEDC-B6C1-12B0F4E9E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50834" y="6346517"/>
            <a:ext cx="6245942" cy="365125"/>
          </a:xfrm>
        </p:spPr>
        <p:txBody>
          <a:bodyPr/>
          <a:lstStyle/>
          <a:p>
            <a:r>
              <a:rPr lang="it-IT" dirty="0"/>
              <a:t>Sessioni Parallele - L’uso dell’AI generativa e formazione iniziale degli insegnanti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91C9540-9A12-1FF4-8E5C-2BADC837F313}"/>
              </a:ext>
            </a:extLst>
          </p:cNvPr>
          <p:cNvCxnSpPr>
            <a:cxnSpLocks/>
          </p:cNvCxnSpPr>
          <p:nvPr/>
        </p:nvCxnSpPr>
        <p:spPr>
          <a:xfrm>
            <a:off x="1179291" y="1137301"/>
            <a:ext cx="106587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FA020F75-585C-8A4B-E032-455EF31FAC63}"/>
              </a:ext>
            </a:extLst>
          </p:cNvPr>
          <p:cNvSpPr/>
          <p:nvPr/>
        </p:nvSpPr>
        <p:spPr>
          <a:xfrm>
            <a:off x="0" y="0"/>
            <a:ext cx="412955" cy="68579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55E7B08-BB94-A656-5C28-F46DA9BF22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692"/>
          <a:stretch>
            <a:fillRect/>
          </a:stretch>
        </p:blipFill>
        <p:spPr>
          <a:xfrm>
            <a:off x="1825655" y="2321170"/>
            <a:ext cx="8540690" cy="4025347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6845F829-784F-22C5-438C-552211736849}"/>
              </a:ext>
            </a:extLst>
          </p:cNvPr>
          <p:cNvSpPr txBox="1">
            <a:spLocks/>
          </p:cNvSpPr>
          <p:nvPr/>
        </p:nvSpPr>
        <p:spPr>
          <a:xfrm>
            <a:off x="838200" y="1652053"/>
            <a:ext cx="10515600" cy="5164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Numero strumenti utilizzati 2</a:t>
            </a:r>
          </a:p>
        </p:txBody>
      </p:sp>
    </p:spTree>
    <p:extLst>
      <p:ext uri="{BB962C8B-B14F-4D97-AF65-F5344CB8AC3E}">
        <p14:creationId xmlns:p14="http://schemas.microsoft.com/office/powerpoint/2010/main" val="2313605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BCE34-4D85-CC2D-C898-C3A0E03C0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8DE8743-B295-2CFD-5E5C-76364A563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50834" y="6346517"/>
            <a:ext cx="6245942" cy="365125"/>
          </a:xfrm>
        </p:spPr>
        <p:txBody>
          <a:bodyPr/>
          <a:lstStyle/>
          <a:p>
            <a:r>
              <a:rPr lang="it-IT" dirty="0"/>
              <a:t>Sessioni Parallele - L’uso dell’AI generativa e formazione iniziale degli insegnanti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7FCAE125-CBD4-A317-83F7-3530DD844C00}"/>
              </a:ext>
            </a:extLst>
          </p:cNvPr>
          <p:cNvCxnSpPr>
            <a:cxnSpLocks/>
          </p:cNvCxnSpPr>
          <p:nvPr/>
        </p:nvCxnSpPr>
        <p:spPr>
          <a:xfrm>
            <a:off x="1179291" y="1137301"/>
            <a:ext cx="106587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BCDAD145-DD09-B227-B721-193439911D35}"/>
              </a:ext>
            </a:extLst>
          </p:cNvPr>
          <p:cNvSpPr/>
          <p:nvPr/>
        </p:nvSpPr>
        <p:spPr>
          <a:xfrm>
            <a:off x="0" y="0"/>
            <a:ext cx="412955" cy="68579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3">
            <a:extLst>
              <a:ext uri="{FF2B5EF4-FFF2-40B4-BE49-F238E27FC236}">
                <a16:creationId xmlns:a16="http://schemas.microsoft.com/office/drawing/2014/main" id="{57434173-186F-B882-D5C0-F6A7DFD72925}"/>
              </a:ext>
            </a:extLst>
          </p:cNvPr>
          <p:cNvSpPr txBox="1">
            <a:spLocks/>
          </p:cNvSpPr>
          <p:nvPr/>
        </p:nvSpPr>
        <p:spPr>
          <a:xfrm>
            <a:off x="838200" y="164528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Competenza</a:t>
            </a:r>
            <a:endParaRPr lang="it-IT" dirty="0"/>
          </a:p>
        </p:txBody>
      </p:sp>
      <p:sp>
        <p:nvSpPr>
          <p:cNvPr id="4" name="Segnaposto testo 4">
            <a:extLst>
              <a:ext uri="{FF2B5EF4-FFF2-40B4-BE49-F238E27FC236}">
                <a16:creationId xmlns:a16="http://schemas.microsoft.com/office/drawing/2014/main" id="{32F527BE-6907-C841-02D4-0F8DFE7B2F9E}"/>
              </a:ext>
            </a:extLst>
          </p:cNvPr>
          <p:cNvSpPr txBox="1">
            <a:spLocks/>
          </p:cNvSpPr>
          <p:nvPr/>
        </p:nvSpPr>
        <p:spPr>
          <a:xfrm>
            <a:off x="838200" y="2401677"/>
            <a:ext cx="5157787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/>
              <a:t>Pratica</a:t>
            </a:r>
          </a:p>
        </p:txBody>
      </p:sp>
      <p:pic>
        <p:nvPicPr>
          <p:cNvPr id="7" name="Segnaposto contenuto 11">
            <a:extLst>
              <a:ext uri="{FF2B5EF4-FFF2-40B4-BE49-F238E27FC236}">
                <a16:creationId xmlns:a16="http://schemas.microsoft.com/office/drawing/2014/main" id="{67163F47-D164-0A88-58C5-BC9FEF6F33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8200" y="3115475"/>
            <a:ext cx="5157787" cy="2968990"/>
          </a:xfrm>
          <a:prstGeom prst="rect">
            <a:avLst/>
          </a:prstGeom>
        </p:spPr>
      </p:pic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D21B01A8-4BB1-D286-FDC3-05EE4E8243AF}"/>
              </a:ext>
            </a:extLst>
          </p:cNvPr>
          <p:cNvSpPr txBox="1">
            <a:spLocks/>
          </p:cNvSpPr>
          <p:nvPr/>
        </p:nvSpPr>
        <p:spPr>
          <a:xfrm>
            <a:off x="6170612" y="2401677"/>
            <a:ext cx="5183188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/>
              <a:t>Teorica</a:t>
            </a:r>
          </a:p>
        </p:txBody>
      </p:sp>
      <p:pic>
        <p:nvPicPr>
          <p:cNvPr id="9" name="Segnaposto contenuto 13">
            <a:extLst>
              <a:ext uri="{FF2B5EF4-FFF2-40B4-BE49-F238E27FC236}">
                <a16:creationId xmlns:a16="http://schemas.microsoft.com/office/drawing/2014/main" id="{A2B769C9-A056-229F-2DB1-D46B898E42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70612" y="3108164"/>
            <a:ext cx="5183188" cy="298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16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AABE2-C0A7-DEF2-5A51-A385EFEBD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E3EDED1-9B25-F0BB-D809-E8D258CD8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50834" y="6346517"/>
            <a:ext cx="6245942" cy="365125"/>
          </a:xfrm>
        </p:spPr>
        <p:txBody>
          <a:bodyPr/>
          <a:lstStyle/>
          <a:p>
            <a:r>
              <a:rPr lang="it-IT" dirty="0"/>
              <a:t>Sessioni Parallele - L’uso dell’AI generativa e formazione iniziale degli insegnanti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8F128899-B6C3-AD22-FFA2-922574B92702}"/>
              </a:ext>
            </a:extLst>
          </p:cNvPr>
          <p:cNvCxnSpPr>
            <a:cxnSpLocks/>
          </p:cNvCxnSpPr>
          <p:nvPr/>
        </p:nvCxnSpPr>
        <p:spPr>
          <a:xfrm>
            <a:off x="1179291" y="1137301"/>
            <a:ext cx="106587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A8050788-E5D0-3A06-E1B9-DCE4FD6E5410}"/>
              </a:ext>
            </a:extLst>
          </p:cNvPr>
          <p:cNvSpPr/>
          <p:nvPr/>
        </p:nvSpPr>
        <p:spPr>
          <a:xfrm>
            <a:off x="0" y="0"/>
            <a:ext cx="412955" cy="68579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004173F-0C5E-382B-B09A-5EA59E63B41A}"/>
              </a:ext>
            </a:extLst>
          </p:cNvPr>
          <p:cNvSpPr txBox="1">
            <a:spLocks/>
          </p:cNvSpPr>
          <p:nvPr/>
        </p:nvSpPr>
        <p:spPr>
          <a:xfrm>
            <a:off x="838200" y="1617150"/>
            <a:ext cx="10515600" cy="5513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Formazione ricevuta</a:t>
            </a:r>
          </a:p>
        </p:txBody>
      </p:sp>
      <p:pic>
        <p:nvPicPr>
          <p:cNvPr id="4" name="Segnaposto contenuto 4">
            <a:extLst>
              <a:ext uri="{FF2B5EF4-FFF2-40B4-BE49-F238E27FC236}">
                <a16:creationId xmlns:a16="http://schemas.microsoft.com/office/drawing/2014/main" id="{4BDD64EF-5EF1-3E81-A418-46738FF9F0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17167" y="2177741"/>
            <a:ext cx="7242076" cy="416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34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66D5B-051A-AAFF-D070-FB0ED45D6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120F0AB-E1CE-64A7-12D7-CEDE6DCC2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50834" y="6346517"/>
            <a:ext cx="6245942" cy="365125"/>
          </a:xfrm>
        </p:spPr>
        <p:txBody>
          <a:bodyPr/>
          <a:lstStyle/>
          <a:p>
            <a:r>
              <a:rPr lang="it-IT" dirty="0"/>
              <a:t>Sessioni Parallele - L’uso dell’AI generativa e formazione iniziale degli insegnanti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00D70BA3-5774-B935-A6ED-69EDC5F5830E}"/>
              </a:ext>
            </a:extLst>
          </p:cNvPr>
          <p:cNvCxnSpPr>
            <a:cxnSpLocks/>
          </p:cNvCxnSpPr>
          <p:nvPr/>
        </p:nvCxnSpPr>
        <p:spPr>
          <a:xfrm>
            <a:off x="1179291" y="1137301"/>
            <a:ext cx="106587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FDA67B7F-09D3-C2FF-073E-FCB374D8D5C2}"/>
              </a:ext>
            </a:extLst>
          </p:cNvPr>
          <p:cNvSpPr/>
          <p:nvPr/>
        </p:nvSpPr>
        <p:spPr>
          <a:xfrm>
            <a:off x="0" y="0"/>
            <a:ext cx="412955" cy="68579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3">
            <a:extLst>
              <a:ext uri="{FF2B5EF4-FFF2-40B4-BE49-F238E27FC236}">
                <a16:creationId xmlns:a16="http://schemas.microsoft.com/office/drawing/2014/main" id="{D02D7ECD-7E85-72A3-C0FF-7C180FF3A0BD}"/>
              </a:ext>
            </a:extLst>
          </p:cNvPr>
          <p:cNvSpPr txBox="1">
            <a:spLocks/>
          </p:cNvSpPr>
          <p:nvPr/>
        </p:nvSpPr>
        <p:spPr>
          <a:xfrm>
            <a:off x="838200" y="163121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err="1"/>
              <a:t>Cabiamento</a:t>
            </a:r>
            <a:endParaRPr lang="it-IT" dirty="0"/>
          </a:p>
        </p:txBody>
      </p:sp>
      <p:sp>
        <p:nvSpPr>
          <p:cNvPr id="4" name="Segnaposto testo 4">
            <a:extLst>
              <a:ext uri="{FF2B5EF4-FFF2-40B4-BE49-F238E27FC236}">
                <a16:creationId xmlns:a16="http://schemas.microsoft.com/office/drawing/2014/main" id="{73211B5D-DF95-8897-9E39-52C80BFB270D}"/>
              </a:ext>
            </a:extLst>
          </p:cNvPr>
          <p:cNvSpPr txBox="1">
            <a:spLocks/>
          </p:cNvSpPr>
          <p:nvPr/>
        </p:nvSpPr>
        <p:spPr>
          <a:xfrm>
            <a:off x="838200" y="2420214"/>
            <a:ext cx="5157787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/>
              <a:t>Insegnamento in generale</a:t>
            </a:r>
          </a:p>
        </p:txBody>
      </p:sp>
      <p:pic>
        <p:nvPicPr>
          <p:cNvPr id="7" name="Segnaposto contenuto 11">
            <a:extLst>
              <a:ext uri="{FF2B5EF4-FFF2-40B4-BE49-F238E27FC236}">
                <a16:creationId xmlns:a16="http://schemas.microsoft.com/office/drawing/2014/main" id="{9D09A682-F21B-CF92-7979-A19E203AD1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8200" y="3236815"/>
            <a:ext cx="5157787" cy="3228623"/>
          </a:xfrm>
          <a:prstGeom prst="rect">
            <a:avLst/>
          </a:prstGeom>
        </p:spPr>
      </p:pic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7E34B4C9-47F9-753A-C868-FC15BABA85ED}"/>
              </a:ext>
            </a:extLst>
          </p:cNvPr>
          <p:cNvSpPr txBox="1">
            <a:spLocks/>
          </p:cNvSpPr>
          <p:nvPr/>
        </p:nvSpPr>
        <p:spPr>
          <a:xfrm>
            <a:off x="6170612" y="2420214"/>
            <a:ext cx="5183188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/>
              <a:t>Il proprio modo di insegnare</a:t>
            </a:r>
          </a:p>
        </p:txBody>
      </p:sp>
      <p:pic>
        <p:nvPicPr>
          <p:cNvPr id="9" name="Segnaposto contenuto 13">
            <a:extLst>
              <a:ext uri="{FF2B5EF4-FFF2-40B4-BE49-F238E27FC236}">
                <a16:creationId xmlns:a16="http://schemas.microsoft.com/office/drawing/2014/main" id="{AC7C41E1-73C4-A0AF-7351-235A936178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70612" y="3244126"/>
            <a:ext cx="5183188" cy="322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483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ACD3A-F395-199A-1F8C-2894776E0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A4D6097-452C-581D-949F-AAF958311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50834" y="6346517"/>
            <a:ext cx="6245942" cy="365125"/>
          </a:xfrm>
        </p:spPr>
        <p:txBody>
          <a:bodyPr/>
          <a:lstStyle/>
          <a:p>
            <a:r>
              <a:rPr lang="it-IT" dirty="0"/>
              <a:t>Sessioni Parallele - L’uso dell’AI generativa e formazione iniziale degli insegnanti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6294F1B0-F95B-65A1-3CBE-864795537D08}"/>
              </a:ext>
            </a:extLst>
          </p:cNvPr>
          <p:cNvCxnSpPr>
            <a:cxnSpLocks/>
          </p:cNvCxnSpPr>
          <p:nvPr/>
        </p:nvCxnSpPr>
        <p:spPr>
          <a:xfrm>
            <a:off x="1179291" y="1137301"/>
            <a:ext cx="106587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5CD9CF69-6977-9256-506E-17324BA290EC}"/>
              </a:ext>
            </a:extLst>
          </p:cNvPr>
          <p:cNvSpPr/>
          <p:nvPr/>
        </p:nvSpPr>
        <p:spPr>
          <a:xfrm>
            <a:off x="0" y="0"/>
            <a:ext cx="412955" cy="68579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itolo 6">
            <a:extLst>
              <a:ext uri="{FF2B5EF4-FFF2-40B4-BE49-F238E27FC236}">
                <a16:creationId xmlns:a16="http://schemas.microsoft.com/office/drawing/2014/main" id="{CAE2F0C3-AFC6-044D-0AD2-4329282CDE1F}"/>
              </a:ext>
            </a:extLst>
          </p:cNvPr>
          <p:cNvSpPr txBox="1">
            <a:spLocks/>
          </p:cNvSpPr>
          <p:nvPr/>
        </p:nvSpPr>
        <p:spPr>
          <a:xfrm>
            <a:off x="838200" y="1279525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Fiducia integrazione </a:t>
            </a:r>
            <a:endParaRPr lang="it-IT" dirty="0"/>
          </a:p>
        </p:txBody>
      </p:sp>
      <p:pic>
        <p:nvPicPr>
          <p:cNvPr id="7" name="Segnaposto contenuto 13">
            <a:extLst>
              <a:ext uri="{FF2B5EF4-FFF2-40B4-BE49-F238E27FC236}">
                <a16:creationId xmlns:a16="http://schemas.microsoft.com/office/drawing/2014/main" id="{7E21DDE0-9946-91B6-3C88-C1E2E9905A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11225" y="2421428"/>
            <a:ext cx="6363379" cy="366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274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FD5DC-45B5-5407-F777-9134310E4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BF97E12-3793-4196-8D36-3163025D5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50834" y="6346517"/>
            <a:ext cx="6245942" cy="365125"/>
          </a:xfrm>
        </p:spPr>
        <p:txBody>
          <a:bodyPr/>
          <a:lstStyle/>
          <a:p>
            <a:r>
              <a:rPr lang="it-IT" dirty="0"/>
              <a:t>Sessioni Parallele - L’uso dell’AI generativa e formazione iniziale degli insegnanti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45A5DCDB-1E5E-9536-5B4A-A52DF2C3C21E}"/>
              </a:ext>
            </a:extLst>
          </p:cNvPr>
          <p:cNvCxnSpPr>
            <a:cxnSpLocks/>
          </p:cNvCxnSpPr>
          <p:nvPr/>
        </p:nvCxnSpPr>
        <p:spPr>
          <a:xfrm>
            <a:off x="1179291" y="1137301"/>
            <a:ext cx="106587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F8E05712-F086-50FF-0CF3-580654EAD185}"/>
              </a:ext>
            </a:extLst>
          </p:cNvPr>
          <p:cNvSpPr/>
          <p:nvPr/>
        </p:nvSpPr>
        <p:spPr>
          <a:xfrm>
            <a:off x="0" y="0"/>
            <a:ext cx="412955" cy="68579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A9EA1B5-3471-434C-8301-D3025949B97C}"/>
              </a:ext>
            </a:extLst>
          </p:cNvPr>
          <p:cNvSpPr txBox="1">
            <a:spLocks/>
          </p:cNvSpPr>
          <p:nvPr/>
        </p:nvSpPr>
        <p:spPr>
          <a:xfrm>
            <a:off x="838200" y="1687488"/>
            <a:ext cx="7731808" cy="8605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Fiducia uso responsabile studenti</a:t>
            </a:r>
            <a:endParaRPr lang="it-IT" dirty="0"/>
          </a:p>
        </p:txBody>
      </p:sp>
      <p:pic>
        <p:nvPicPr>
          <p:cNvPr id="4" name="Segnaposto contenuto 4">
            <a:extLst>
              <a:ext uri="{FF2B5EF4-FFF2-40B4-BE49-F238E27FC236}">
                <a16:creationId xmlns:a16="http://schemas.microsoft.com/office/drawing/2014/main" id="{4129BA84-2D6F-3178-7A4C-7F9B3E27ED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2397" y="2612253"/>
            <a:ext cx="5426877" cy="366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459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9D660-614E-3A09-067F-359BF9AD8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C5EB35D-FCF4-BEE4-E3EF-C1DBC5FB9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50834" y="6346517"/>
            <a:ext cx="6245942" cy="365125"/>
          </a:xfrm>
        </p:spPr>
        <p:txBody>
          <a:bodyPr/>
          <a:lstStyle/>
          <a:p>
            <a:r>
              <a:rPr lang="it-IT" dirty="0"/>
              <a:t>Sessioni Parallele - L’uso dell’AI generativa e formazione iniziale degli insegnanti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4555DBCD-1A23-776E-B56B-BD2650EB7D84}"/>
              </a:ext>
            </a:extLst>
          </p:cNvPr>
          <p:cNvCxnSpPr>
            <a:cxnSpLocks/>
          </p:cNvCxnSpPr>
          <p:nvPr/>
        </p:nvCxnSpPr>
        <p:spPr>
          <a:xfrm>
            <a:off x="1179291" y="1137301"/>
            <a:ext cx="106587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A51D92F6-0F2A-4527-1124-637C1DA7AED3}"/>
              </a:ext>
            </a:extLst>
          </p:cNvPr>
          <p:cNvSpPr/>
          <p:nvPr/>
        </p:nvSpPr>
        <p:spPr>
          <a:xfrm>
            <a:off x="0" y="0"/>
            <a:ext cx="412955" cy="68579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631D9804-63BE-9B3A-522A-395E25D4A62E}"/>
              </a:ext>
            </a:extLst>
          </p:cNvPr>
          <p:cNvSpPr txBox="1">
            <a:spLocks/>
          </p:cNvSpPr>
          <p:nvPr/>
        </p:nvSpPr>
        <p:spPr>
          <a:xfrm>
            <a:off x="838200" y="1580468"/>
            <a:ext cx="10377668" cy="8617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Gruppo di ricerca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AE163B7D-D466-6408-2411-F40018DCF5BB}"/>
              </a:ext>
            </a:extLst>
          </p:cNvPr>
          <p:cNvSpPr txBox="1">
            <a:spLocks/>
          </p:cNvSpPr>
          <p:nvPr/>
        </p:nvSpPr>
        <p:spPr>
          <a:xfrm>
            <a:off x="838200" y="2616756"/>
            <a:ext cx="9393820" cy="4094886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it-IT" b="1" dirty="0"/>
              <a:t>Daniele Dragoni</a:t>
            </a:r>
            <a:br>
              <a:rPr lang="it-IT" dirty="0"/>
            </a:br>
            <a:r>
              <a:rPr lang="it-IT" sz="2600" dirty="0"/>
              <a:t>Dottorando, DIN in </a:t>
            </a:r>
            <a:r>
              <a:rPr lang="it-IT" sz="2600" dirty="0" err="1"/>
              <a:t>Teaching</a:t>
            </a:r>
            <a:r>
              <a:rPr lang="it-IT" sz="2600" dirty="0"/>
              <a:t> and Learning Sciences – Università di Macerata/Università Roma Tre</a:t>
            </a: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it-IT" b="1" dirty="0"/>
              <a:t>Maria </a:t>
            </a:r>
            <a:r>
              <a:rPr lang="it-IT" b="1" dirty="0" err="1"/>
              <a:t>Désirée</a:t>
            </a:r>
            <a:r>
              <a:rPr lang="it-IT" b="1" dirty="0"/>
              <a:t> </a:t>
            </a:r>
            <a:r>
              <a:rPr lang="it-IT" b="1" dirty="0" err="1"/>
              <a:t>Epure</a:t>
            </a:r>
            <a:br>
              <a:rPr lang="it-IT" dirty="0"/>
            </a:br>
            <a:r>
              <a:rPr lang="it-IT" sz="2600" dirty="0"/>
              <a:t>Dottoranda, DIN in </a:t>
            </a:r>
            <a:r>
              <a:rPr lang="it-IT" sz="2600" dirty="0" err="1"/>
              <a:t>Teaching</a:t>
            </a:r>
            <a:r>
              <a:rPr lang="it-IT" sz="2600" dirty="0"/>
              <a:t> and Learning Sciences – Università di Macerata/Università Roma Tre</a:t>
            </a: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it-IT" b="1" dirty="0"/>
              <a:t>Claudio Palazzi</a:t>
            </a:r>
            <a:br>
              <a:rPr lang="it-IT" dirty="0"/>
            </a:br>
            <a:r>
              <a:rPr lang="it-IT" sz="2600" dirty="0"/>
              <a:t>Dottorando, Dottorato in Scienze della formazione – Università Roma Tre</a:t>
            </a: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it-IT" b="1" dirty="0"/>
              <a:t>Elisa </a:t>
            </a:r>
            <a:r>
              <a:rPr lang="it-IT" b="1" dirty="0" err="1"/>
              <a:t>Colì</a:t>
            </a:r>
            <a:br>
              <a:rPr lang="it-IT" dirty="0"/>
            </a:br>
            <a:r>
              <a:rPr lang="it-IT" sz="2600" dirty="0"/>
              <a:t>Ricercatrice, Istituto di Scienze e Tecnologie della Cognizione - CNR</a:t>
            </a:r>
            <a:endParaRPr lang="it-IT" dirty="0"/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it-IT" b="1" dirty="0"/>
              <a:t>Daniele </a:t>
            </a:r>
            <a:r>
              <a:rPr lang="it-IT" b="1" dirty="0" err="1"/>
              <a:t>Caligiore</a:t>
            </a:r>
            <a:br>
              <a:rPr lang="it-IT" dirty="0"/>
            </a:br>
            <a:r>
              <a:rPr lang="it-IT" sz="2600" dirty="0"/>
              <a:t>Dirigente di ricerca, Istituto di Scienze e Tecnologie della Cognizione - CNR</a:t>
            </a:r>
            <a:endParaRPr lang="it-IT" dirty="0"/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it-IT" b="1" dirty="0"/>
              <a:t>Prof. Massimo Margottini</a:t>
            </a:r>
            <a:br>
              <a:rPr lang="it-IT" sz="2600" dirty="0"/>
            </a:br>
            <a:r>
              <a:rPr lang="it-IT" sz="2600" dirty="0"/>
              <a:t>Professore Ordinario, Dipartimento di Scienze della Formazione – Università Roma Tre</a:t>
            </a:r>
            <a:br>
              <a:rPr lang="it-IT" dirty="0"/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60398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25B18-0175-C309-8C59-9C66EE930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8D72754-854D-D2C6-BA66-2087B254F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50834" y="6346517"/>
            <a:ext cx="6245942" cy="365125"/>
          </a:xfrm>
        </p:spPr>
        <p:txBody>
          <a:bodyPr/>
          <a:lstStyle/>
          <a:p>
            <a:r>
              <a:rPr lang="it-IT" dirty="0"/>
              <a:t>Sessioni Parallele - L’uso dell’AI generativa e formazione iniziale degli insegnanti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4BD1D906-AC14-4A04-5796-5D23B9D3FEE5}"/>
              </a:ext>
            </a:extLst>
          </p:cNvPr>
          <p:cNvCxnSpPr>
            <a:cxnSpLocks/>
          </p:cNvCxnSpPr>
          <p:nvPr/>
        </p:nvCxnSpPr>
        <p:spPr>
          <a:xfrm>
            <a:off x="1179291" y="1137301"/>
            <a:ext cx="106587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30165794-E8D8-E29A-08D8-F63064D3400F}"/>
              </a:ext>
            </a:extLst>
          </p:cNvPr>
          <p:cNvSpPr/>
          <p:nvPr/>
        </p:nvSpPr>
        <p:spPr>
          <a:xfrm>
            <a:off x="0" y="0"/>
            <a:ext cx="412955" cy="68579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3">
            <a:extLst>
              <a:ext uri="{FF2B5EF4-FFF2-40B4-BE49-F238E27FC236}">
                <a16:creationId xmlns:a16="http://schemas.microsoft.com/office/drawing/2014/main" id="{9FF93250-EEC8-ADE3-A263-AD3516433900}"/>
              </a:ext>
            </a:extLst>
          </p:cNvPr>
          <p:cNvSpPr txBox="1">
            <a:spLocks/>
          </p:cNvSpPr>
          <p:nvPr/>
        </p:nvSpPr>
        <p:spPr>
          <a:xfrm>
            <a:off x="838200" y="164528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Preoccupazione</a:t>
            </a:r>
          </a:p>
        </p:txBody>
      </p:sp>
      <p:sp>
        <p:nvSpPr>
          <p:cNvPr id="4" name="Segnaposto testo 4">
            <a:extLst>
              <a:ext uri="{FF2B5EF4-FFF2-40B4-BE49-F238E27FC236}">
                <a16:creationId xmlns:a16="http://schemas.microsoft.com/office/drawing/2014/main" id="{ADA4362A-36BC-78A0-711B-138226F2B23D}"/>
              </a:ext>
            </a:extLst>
          </p:cNvPr>
          <p:cNvSpPr txBox="1">
            <a:spLocks/>
          </p:cNvSpPr>
          <p:nvPr/>
        </p:nvSpPr>
        <p:spPr>
          <a:xfrm>
            <a:off x="838200" y="2413180"/>
            <a:ext cx="5157787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/>
              <a:t>Studenti</a:t>
            </a:r>
          </a:p>
        </p:txBody>
      </p:sp>
      <p:pic>
        <p:nvPicPr>
          <p:cNvPr id="7" name="Segnaposto contenuto 11">
            <a:extLst>
              <a:ext uri="{FF2B5EF4-FFF2-40B4-BE49-F238E27FC236}">
                <a16:creationId xmlns:a16="http://schemas.microsoft.com/office/drawing/2014/main" id="{A3ACC8EB-3D2E-85C7-0DD7-416E2BC023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8200" y="3157236"/>
            <a:ext cx="5157787" cy="3181970"/>
          </a:xfrm>
          <a:prstGeom prst="rect">
            <a:avLst/>
          </a:prstGeom>
        </p:spPr>
      </p:pic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14411E4F-850C-490B-B767-C8BE435B123C}"/>
              </a:ext>
            </a:extLst>
          </p:cNvPr>
          <p:cNvSpPr txBox="1">
            <a:spLocks/>
          </p:cNvSpPr>
          <p:nvPr/>
        </p:nvSpPr>
        <p:spPr>
          <a:xfrm>
            <a:off x="6170612" y="2413180"/>
            <a:ext cx="5183188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/>
              <a:t>Istruzione</a:t>
            </a:r>
          </a:p>
        </p:txBody>
      </p:sp>
      <p:pic>
        <p:nvPicPr>
          <p:cNvPr id="9" name="Segnaposto contenuto 13">
            <a:extLst>
              <a:ext uri="{FF2B5EF4-FFF2-40B4-BE49-F238E27FC236}">
                <a16:creationId xmlns:a16="http://schemas.microsoft.com/office/drawing/2014/main" id="{95A1FD1F-4417-3154-A386-19A467783F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70612" y="3164547"/>
            <a:ext cx="5183188" cy="318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982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A0E89-9848-F9F6-74B3-4D37CB632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BCB4A8C-AD17-D61C-427A-EA08A0858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50834" y="6346517"/>
            <a:ext cx="6245942" cy="365125"/>
          </a:xfrm>
        </p:spPr>
        <p:txBody>
          <a:bodyPr/>
          <a:lstStyle/>
          <a:p>
            <a:r>
              <a:rPr lang="it-IT" dirty="0"/>
              <a:t>Sessioni Parallele - L’uso dell’AI generativa e formazione iniziale degli insegnanti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66722694-A287-725A-BDFF-B65200E5EF59}"/>
              </a:ext>
            </a:extLst>
          </p:cNvPr>
          <p:cNvCxnSpPr>
            <a:cxnSpLocks/>
          </p:cNvCxnSpPr>
          <p:nvPr/>
        </p:nvCxnSpPr>
        <p:spPr>
          <a:xfrm>
            <a:off x="1179291" y="1137301"/>
            <a:ext cx="106587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EE26F16B-A51B-2B88-FFCD-FFA12B035752}"/>
              </a:ext>
            </a:extLst>
          </p:cNvPr>
          <p:cNvSpPr/>
          <p:nvPr/>
        </p:nvSpPr>
        <p:spPr>
          <a:xfrm>
            <a:off x="0" y="0"/>
            <a:ext cx="412955" cy="68579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Segnaposto contenuto 9">
            <a:extLst>
              <a:ext uri="{FF2B5EF4-FFF2-40B4-BE49-F238E27FC236}">
                <a16:creationId xmlns:a16="http://schemas.microsoft.com/office/drawing/2014/main" id="{BF820B3B-63DC-3449-C6E8-51CD7B0DBA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6864" y="3115528"/>
            <a:ext cx="7559781" cy="307376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B9DFFAC-B4FB-6C18-6576-0410AF236166}"/>
              </a:ext>
            </a:extLst>
          </p:cNvPr>
          <p:cNvSpPr txBox="1"/>
          <p:nvPr/>
        </p:nvSpPr>
        <p:spPr>
          <a:xfrm>
            <a:off x="8728832" y="3428999"/>
            <a:ext cx="2103291" cy="170816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050" b="0" dirty="0">
                <a:solidFill>
                  <a:srgbClr val="475569"/>
                </a:solidFill>
                <a:effectLst/>
              </a:rPr>
              <a:t>Q1: Quanto credi che l'IA cambierà il modo in cui studi?</a:t>
            </a:r>
            <a:endParaRPr lang="it-IT" sz="1050" dirty="0">
              <a:effectLst/>
            </a:endParaRPr>
          </a:p>
          <a:p>
            <a:pPr>
              <a:buNone/>
            </a:pPr>
            <a:r>
              <a:rPr lang="it-IT" sz="1050" b="0" dirty="0">
                <a:solidFill>
                  <a:srgbClr val="475569"/>
                </a:solidFill>
                <a:effectLst/>
              </a:rPr>
              <a:t>Q2: Quanto ritieni che i tuoi insegnanti siano preparati sull’IA?</a:t>
            </a:r>
            <a:endParaRPr lang="it-IT" sz="1050" dirty="0">
              <a:effectLst/>
            </a:endParaRPr>
          </a:p>
          <a:p>
            <a:pPr>
              <a:buNone/>
            </a:pPr>
            <a:r>
              <a:rPr lang="it-IT" sz="1050" b="0" dirty="0">
                <a:solidFill>
                  <a:srgbClr val="475569"/>
                </a:solidFill>
                <a:effectLst/>
              </a:rPr>
              <a:t>Q3: Quanto ti preoccupa l'uso dell'IA nella scuola?</a:t>
            </a:r>
            <a:endParaRPr lang="it-IT" sz="1050" dirty="0">
              <a:effectLst/>
            </a:endParaRPr>
          </a:p>
          <a:p>
            <a:pPr>
              <a:buNone/>
            </a:pPr>
            <a:r>
              <a:rPr lang="it-IT" sz="1050" b="0" dirty="0">
                <a:solidFill>
                  <a:srgbClr val="475569"/>
                </a:solidFill>
                <a:effectLst/>
              </a:rPr>
              <a:t>Q4: Quanto ti preoccupa l'uso dell'IA da parte dei tuoi compagni?</a:t>
            </a:r>
            <a:endParaRPr lang="it-IT" sz="1200" dirty="0">
              <a:effectLst/>
            </a:endParaRPr>
          </a:p>
        </p:txBody>
      </p:sp>
      <p:sp>
        <p:nvSpPr>
          <p:cNvPr id="7" name="Titolo 3">
            <a:extLst>
              <a:ext uri="{FF2B5EF4-FFF2-40B4-BE49-F238E27FC236}">
                <a16:creationId xmlns:a16="http://schemas.microsoft.com/office/drawing/2014/main" id="{763D78D8-B594-12A0-4701-06463D81686C}"/>
              </a:ext>
            </a:extLst>
          </p:cNvPr>
          <p:cNvSpPr txBox="1">
            <a:spLocks/>
          </p:cNvSpPr>
          <p:nvPr/>
        </p:nvSpPr>
        <p:spPr>
          <a:xfrm>
            <a:off x="838200" y="163121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err="1"/>
              <a:t>Cabiamento</a:t>
            </a:r>
            <a:r>
              <a:rPr lang="it-IT" dirty="0"/>
              <a:t> studenti</a:t>
            </a:r>
          </a:p>
        </p:txBody>
      </p:sp>
    </p:spTree>
    <p:extLst>
      <p:ext uri="{BB962C8B-B14F-4D97-AF65-F5344CB8AC3E}">
        <p14:creationId xmlns:p14="http://schemas.microsoft.com/office/powerpoint/2010/main" val="4045875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716E4-4559-D203-4189-95DDC01B7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AA63CC4-A718-EE49-4E2E-737A4D0D4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50834" y="6346517"/>
            <a:ext cx="6245942" cy="365125"/>
          </a:xfrm>
        </p:spPr>
        <p:txBody>
          <a:bodyPr/>
          <a:lstStyle/>
          <a:p>
            <a:r>
              <a:rPr lang="it-IT" dirty="0"/>
              <a:t>Sessioni Parallele - L’uso dell’AI generativa e formazione iniziale degli insegnanti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A97001A2-D1A4-7A57-5CF7-F2980A4ED5F0}"/>
              </a:ext>
            </a:extLst>
          </p:cNvPr>
          <p:cNvCxnSpPr>
            <a:cxnSpLocks/>
          </p:cNvCxnSpPr>
          <p:nvPr/>
        </p:nvCxnSpPr>
        <p:spPr>
          <a:xfrm>
            <a:off x="1179291" y="1137301"/>
            <a:ext cx="106587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9DBB644D-3977-5BB2-72FC-36E2249EAF56}"/>
              </a:ext>
            </a:extLst>
          </p:cNvPr>
          <p:cNvSpPr/>
          <p:nvPr/>
        </p:nvSpPr>
        <p:spPr>
          <a:xfrm>
            <a:off x="0" y="0"/>
            <a:ext cx="412955" cy="68579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440387AB-CFD4-BDB5-8D34-A9F584BFDD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6287870"/>
              </p:ext>
            </p:extLst>
          </p:nvPr>
        </p:nvGraphicFramePr>
        <p:xfrm>
          <a:off x="973809" y="2488559"/>
          <a:ext cx="10411138" cy="3727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35C722A2-C9F6-E72B-FCC9-68EAB661ECF7}"/>
              </a:ext>
            </a:extLst>
          </p:cNvPr>
          <p:cNvSpPr txBox="1"/>
          <p:nvPr/>
        </p:nvSpPr>
        <p:spPr>
          <a:xfrm>
            <a:off x="807053" y="1583614"/>
            <a:ext cx="940181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b="1" dirty="0"/>
              <a:t>Cosa ci dicono questi dati?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1805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AF571-84FD-99EF-4659-4EB69B15F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10B4226-663B-89F4-096D-787450183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50834" y="6346517"/>
            <a:ext cx="6245942" cy="365125"/>
          </a:xfrm>
        </p:spPr>
        <p:txBody>
          <a:bodyPr/>
          <a:lstStyle/>
          <a:p>
            <a:r>
              <a:rPr lang="it-IT" dirty="0"/>
              <a:t>Sessioni Parallele - L’uso dell’AI generativa e formazione iniziale degli insegnanti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85AA16E7-7759-6125-DBB3-844711A6B4F7}"/>
              </a:ext>
            </a:extLst>
          </p:cNvPr>
          <p:cNvCxnSpPr>
            <a:cxnSpLocks/>
          </p:cNvCxnSpPr>
          <p:nvPr/>
        </p:nvCxnSpPr>
        <p:spPr>
          <a:xfrm>
            <a:off x="1179291" y="1137301"/>
            <a:ext cx="106587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0448D444-1908-DD61-6906-DF80D6191F5F}"/>
              </a:ext>
            </a:extLst>
          </p:cNvPr>
          <p:cNvSpPr/>
          <p:nvPr/>
        </p:nvSpPr>
        <p:spPr>
          <a:xfrm>
            <a:off x="0" y="0"/>
            <a:ext cx="412955" cy="68579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BC3F6D5-3238-3A3E-2379-9F12A88AFE26}"/>
              </a:ext>
            </a:extLst>
          </p:cNvPr>
          <p:cNvSpPr txBox="1"/>
          <p:nvPr/>
        </p:nvSpPr>
        <p:spPr>
          <a:xfrm>
            <a:off x="2564084" y="2999386"/>
            <a:ext cx="7063832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t-IT" sz="12000" dirty="0"/>
              <a:t>Grazie!</a:t>
            </a:r>
          </a:p>
        </p:txBody>
      </p:sp>
    </p:spTree>
    <p:extLst>
      <p:ext uri="{BB962C8B-B14F-4D97-AF65-F5344CB8AC3E}">
        <p14:creationId xmlns:p14="http://schemas.microsoft.com/office/powerpoint/2010/main" val="2148780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36918-C9A4-58B3-924D-5040925EE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4DC327C-B2E1-6FD5-3E67-7C8F7B217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50834" y="6346517"/>
            <a:ext cx="6245942" cy="365125"/>
          </a:xfrm>
        </p:spPr>
        <p:txBody>
          <a:bodyPr/>
          <a:lstStyle/>
          <a:p>
            <a:r>
              <a:rPr lang="it-IT" dirty="0"/>
              <a:t>Sessioni Parallele - L’uso dell’AI generativa e formazione iniziale degli insegnanti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2A8F131-9FB2-0F57-B662-02A9DA8891E3}"/>
              </a:ext>
            </a:extLst>
          </p:cNvPr>
          <p:cNvCxnSpPr>
            <a:cxnSpLocks/>
          </p:cNvCxnSpPr>
          <p:nvPr/>
        </p:nvCxnSpPr>
        <p:spPr>
          <a:xfrm>
            <a:off x="1179291" y="1137301"/>
            <a:ext cx="106587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23C43D98-5B39-4566-2F2D-22A77A53E904}"/>
              </a:ext>
            </a:extLst>
          </p:cNvPr>
          <p:cNvSpPr/>
          <p:nvPr/>
        </p:nvSpPr>
        <p:spPr>
          <a:xfrm>
            <a:off x="0" y="0"/>
            <a:ext cx="412955" cy="68579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03C8F24-CBB0-92A0-2077-F0059A4DFED0}"/>
              </a:ext>
            </a:extLst>
          </p:cNvPr>
          <p:cNvSpPr txBox="1">
            <a:spLocks/>
          </p:cNvSpPr>
          <p:nvPr/>
        </p:nvSpPr>
        <p:spPr>
          <a:xfrm>
            <a:off x="838200" y="1316995"/>
            <a:ext cx="1051560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IA – Nuovo mediatore culturale</a:t>
            </a:r>
          </a:p>
        </p:txBody>
      </p:sp>
      <p:pic>
        <p:nvPicPr>
          <p:cNvPr id="4" name="Segnaposto contenuto 5">
            <a:extLst>
              <a:ext uri="{FF2B5EF4-FFF2-40B4-BE49-F238E27FC236}">
                <a16:creationId xmlns:a16="http://schemas.microsoft.com/office/drawing/2014/main" id="{1C462144-EB30-93A2-86AE-7D59C8243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151" y="2629758"/>
            <a:ext cx="4351464" cy="3716759"/>
          </a:xfrm>
          <a:prstGeom prst="rect">
            <a:avLst/>
          </a:prstGeom>
          <a:noFill/>
        </p:spPr>
      </p:pic>
      <p:pic>
        <p:nvPicPr>
          <p:cNvPr id="7" name="Segnaposto contenuto 3">
            <a:extLst>
              <a:ext uri="{FF2B5EF4-FFF2-40B4-BE49-F238E27FC236}">
                <a16:creationId xmlns:a16="http://schemas.microsoft.com/office/drawing/2014/main" id="{DFA434C9-E869-1673-DB45-ADC3F4D340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5816"/>
          <a:stretch>
            <a:fillRect/>
          </a:stretch>
        </p:blipFill>
        <p:spPr>
          <a:xfrm>
            <a:off x="5801660" y="2629758"/>
            <a:ext cx="6134080" cy="352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09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90ED2-E0C9-D345-A689-C0897F522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E4E3B2F-FAAC-1C5C-6AA0-761E62F73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50834" y="6346517"/>
            <a:ext cx="6245942" cy="365125"/>
          </a:xfrm>
        </p:spPr>
        <p:txBody>
          <a:bodyPr/>
          <a:lstStyle/>
          <a:p>
            <a:r>
              <a:rPr lang="it-IT" dirty="0"/>
              <a:t>Sessioni Parallele - L’uso dell’AI generativa e formazione iniziale degli insegnanti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DFC2E28D-8DF2-948E-A8D8-8D63E6BAD4C8}"/>
              </a:ext>
            </a:extLst>
          </p:cNvPr>
          <p:cNvCxnSpPr>
            <a:cxnSpLocks/>
          </p:cNvCxnSpPr>
          <p:nvPr/>
        </p:nvCxnSpPr>
        <p:spPr>
          <a:xfrm>
            <a:off x="1179291" y="1137301"/>
            <a:ext cx="106587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197A168D-79B5-9E05-0E7C-EE22231250E0}"/>
              </a:ext>
            </a:extLst>
          </p:cNvPr>
          <p:cNvSpPr/>
          <p:nvPr/>
        </p:nvSpPr>
        <p:spPr>
          <a:xfrm>
            <a:off x="0" y="0"/>
            <a:ext cx="412955" cy="68579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4B417DDF-66C5-F51B-0929-D49AE055504C}"/>
              </a:ext>
            </a:extLst>
          </p:cNvPr>
          <p:cNvSpPr txBox="1">
            <a:spLocks/>
          </p:cNvSpPr>
          <p:nvPr/>
        </p:nvSpPr>
        <p:spPr>
          <a:xfrm>
            <a:off x="838200" y="1567123"/>
            <a:ext cx="10515600" cy="9321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Sbloccare le potenzialità dell’IA</a:t>
            </a:r>
          </a:p>
        </p:txBody>
      </p:sp>
      <p:pic>
        <p:nvPicPr>
          <p:cNvPr id="9" name="Segnaposto contenuto 13" descr="Immagine che contiene origami, creatività&#10;&#10;Il contenuto generato dall'IA potrebbe non essere corretto.">
            <a:extLst>
              <a:ext uri="{FF2B5EF4-FFF2-40B4-BE49-F238E27FC236}">
                <a16:creationId xmlns:a16="http://schemas.microsoft.com/office/drawing/2014/main" id="{279ED7D5-DD87-AA39-59AB-4ABA428CE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9366" t="6361" r="16476" b="7729"/>
          <a:stretch>
            <a:fillRect/>
          </a:stretch>
        </p:blipFill>
        <p:spPr>
          <a:xfrm>
            <a:off x="2014393" y="2304428"/>
            <a:ext cx="2785181" cy="395040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020875D-8558-FD77-C0A2-1AACFA4239B7}"/>
              </a:ext>
            </a:extLst>
          </p:cNvPr>
          <p:cNvSpPr txBox="1"/>
          <p:nvPr/>
        </p:nvSpPr>
        <p:spPr>
          <a:xfrm>
            <a:off x="5385903" y="2499265"/>
            <a:ext cx="385701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Riassumi il seguente testo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Scrivi l’abstract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Correggi il seguente testo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Traduci il seguente testo</a:t>
            </a:r>
          </a:p>
          <a:p>
            <a:endParaRPr lang="it-IT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A19AD34-1AB3-04BE-141F-7B83D1530F8B}"/>
              </a:ext>
            </a:extLst>
          </p:cNvPr>
          <p:cNvSpPr txBox="1"/>
          <p:nvPr/>
        </p:nvSpPr>
        <p:spPr>
          <a:xfrm>
            <a:off x="5031441" y="3653986"/>
            <a:ext cx="33326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r>
              <a:rPr lang="it-IT" sz="1600" dirty="0"/>
              <a:t>Chiedere all’IA di creare software</a:t>
            </a:r>
          </a:p>
          <a:p>
            <a:endParaRPr lang="it-IT" sz="1600" dirty="0"/>
          </a:p>
          <a:p>
            <a:r>
              <a:rPr lang="it-IT" sz="1600" i="1" dirty="0" err="1"/>
              <a:t>Vibecoding</a:t>
            </a:r>
            <a:endParaRPr lang="it-IT" sz="1600" i="1" dirty="0"/>
          </a:p>
          <a:p>
            <a:r>
              <a:rPr lang="it-IT" sz="1600" i="1" dirty="0"/>
              <a:t>Low coding</a:t>
            </a:r>
          </a:p>
          <a:p>
            <a:endParaRPr lang="it-IT" sz="1600" dirty="0"/>
          </a:p>
          <a:p>
            <a:r>
              <a:rPr lang="it-IT" sz="1600" dirty="0"/>
              <a:t>Strumenti dedicati</a:t>
            </a:r>
          </a:p>
          <a:p>
            <a:endParaRPr lang="it-IT" dirty="0"/>
          </a:p>
        </p:txBody>
      </p:sp>
      <p:pic>
        <p:nvPicPr>
          <p:cNvPr id="12" name="Immagine 11" descr="Immagine che contiene aqua, blu, Blu elettrico, schermata&#10;&#10;Il contenuto generato dall'IA potrebbe non essere corretto.">
            <a:extLst>
              <a:ext uri="{FF2B5EF4-FFF2-40B4-BE49-F238E27FC236}">
                <a16:creationId xmlns:a16="http://schemas.microsoft.com/office/drawing/2014/main" id="{CCF362C7-6791-F708-312E-9FC57C614C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39764" t="40405" r="4988" b="10277"/>
          <a:stretch>
            <a:fillRect/>
          </a:stretch>
        </p:blipFill>
        <p:spPr>
          <a:xfrm>
            <a:off x="999284" y="3653987"/>
            <a:ext cx="10193431" cy="249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6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1058A-B69E-112E-FFEA-0A27819C4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D5FD188-B9D8-430F-1A4D-1DFAB7130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50834" y="6346517"/>
            <a:ext cx="6245942" cy="365125"/>
          </a:xfrm>
        </p:spPr>
        <p:txBody>
          <a:bodyPr/>
          <a:lstStyle/>
          <a:p>
            <a:r>
              <a:rPr lang="it-IT" dirty="0"/>
              <a:t>Sessioni Parallele - L’uso dell’AI generativa e formazione iniziale degli insegnanti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ED460514-D07D-B35C-9DFD-74730C6C5C19}"/>
              </a:ext>
            </a:extLst>
          </p:cNvPr>
          <p:cNvCxnSpPr>
            <a:cxnSpLocks/>
          </p:cNvCxnSpPr>
          <p:nvPr/>
        </p:nvCxnSpPr>
        <p:spPr>
          <a:xfrm>
            <a:off x="1179291" y="1137301"/>
            <a:ext cx="106587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798AD76A-D961-7682-DCE2-316A52CA3119}"/>
              </a:ext>
            </a:extLst>
          </p:cNvPr>
          <p:cNvSpPr/>
          <p:nvPr/>
        </p:nvSpPr>
        <p:spPr>
          <a:xfrm>
            <a:off x="6975" y="104172"/>
            <a:ext cx="412955" cy="68579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5" name="Immagine 24" descr="Immagine che contiene testo, schermata, software, Software multimediale&#10;&#10;Il contenuto generato dall'IA potrebbe non essere corretto.">
            <a:extLst>
              <a:ext uri="{FF2B5EF4-FFF2-40B4-BE49-F238E27FC236}">
                <a16:creationId xmlns:a16="http://schemas.microsoft.com/office/drawing/2014/main" id="{86931C17-13D3-827C-B3DD-651C7C620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821" r="30219" b="54857"/>
          <a:stretch>
            <a:fillRect/>
          </a:stretch>
        </p:blipFill>
        <p:spPr>
          <a:xfrm>
            <a:off x="698317" y="3690159"/>
            <a:ext cx="3527611" cy="862164"/>
          </a:xfrm>
          <a:prstGeom prst="rect">
            <a:avLst/>
          </a:prstGeom>
        </p:spPr>
      </p:pic>
      <p:pic>
        <p:nvPicPr>
          <p:cNvPr id="26" name="Immagine 25" descr="Immagine che contiene Carattere, Elementi grafici, logo, grafica&#10;&#10;Il contenuto generato dall'IA potrebbe non essere corretto.">
            <a:extLst>
              <a:ext uri="{FF2B5EF4-FFF2-40B4-BE49-F238E27FC236}">
                <a16:creationId xmlns:a16="http://schemas.microsoft.com/office/drawing/2014/main" id="{DCDF0F4A-8505-6E64-8AA3-E2972CB1C7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006" t="24914" r="11563" b="24555"/>
          <a:stretch>
            <a:fillRect/>
          </a:stretch>
        </p:blipFill>
        <p:spPr>
          <a:xfrm>
            <a:off x="8671560" y="2105659"/>
            <a:ext cx="2268071" cy="974180"/>
          </a:xfrm>
          <a:prstGeom prst="rect">
            <a:avLst/>
          </a:prstGeom>
        </p:spPr>
      </p:pic>
      <p:pic>
        <p:nvPicPr>
          <p:cNvPr id="27" name="Immagine 26" descr="Immagine che contiene testo, schermata, software, Software multimediale&#10;&#10;Il contenuto generato dall'IA potrebbe non essere corretto.">
            <a:extLst>
              <a:ext uri="{FF2B5EF4-FFF2-40B4-BE49-F238E27FC236}">
                <a16:creationId xmlns:a16="http://schemas.microsoft.com/office/drawing/2014/main" id="{8A25FE8E-D88B-ECF7-BC49-F02CF99D27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653" t="28125" r="41406" b="18564"/>
          <a:stretch>
            <a:fillRect/>
          </a:stretch>
        </p:blipFill>
        <p:spPr>
          <a:xfrm>
            <a:off x="1256113" y="2022469"/>
            <a:ext cx="2465295" cy="1396463"/>
          </a:xfrm>
          <a:prstGeom prst="rect">
            <a:avLst/>
          </a:prstGeom>
        </p:spPr>
      </p:pic>
      <p:pic>
        <p:nvPicPr>
          <p:cNvPr id="28" name="Immagine 27" descr="Immagine che contiene Carattere, Elementi grafici, testo, logo&#10;&#10;Il contenuto generato dall'IA potrebbe non essere corretto.">
            <a:extLst>
              <a:ext uri="{FF2B5EF4-FFF2-40B4-BE49-F238E27FC236}">
                <a16:creationId xmlns:a16="http://schemas.microsoft.com/office/drawing/2014/main" id="{9CF44FC9-AE48-617C-068A-027666FB1E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18339" t="25705" r="17647" b="31768"/>
          <a:stretch>
            <a:fillRect/>
          </a:stretch>
        </p:blipFill>
        <p:spPr>
          <a:xfrm>
            <a:off x="4401982" y="1758407"/>
            <a:ext cx="3810000" cy="898224"/>
          </a:xfrm>
          <a:prstGeom prst="rect">
            <a:avLst/>
          </a:prstGeom>
        </p:spPr>
      </p:pic>
      <p:pic>
        <p:nvPicPr>
          <p:cNvPr id="29" name="Immagine 28" descr="Immagine che contiene Elementi grafici, cartone animato, schermata, grafica&#10;&#10;Il contenuto generato dall'IA potrebbe non essere corretto.">
            <a:extLst>
              <a:ext uri="{FF2B5EF4-FFF2-40B4-BE49-F238E27FC236}">
                <a16:creationId xmlns:a16="http://schemas.microsoft.com/office/drawing/2014/main" id="{88C46007-2088-E5C6-DD8F-76F7466425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7859" t="14619" r="7480" b="17449"/>
          <a:stretch>
            <a:fillRect/>
          </a:stretch>
        </p:blipFill>
        <p:spPr>
          <a:xfrm>
            <a:off x="4284128" y="4227992"/>
            <a:ext cx="3876354" cy="1999130"/>
          </a:xfrm>
          <a:prstGeom prst="rect">
            <a:avLst/>
          </a:prstGeom>
        </p:spPr>
      </p:pic>
      <p:pic>
        <p:nvPicPr>
          <p:cNvPr id="30" name="Immagine 29" descr="Immagine che contiene testo, schermata, Elementi grafici, grafica&#10;&#10;Il contenuto generato dall'IA potrebbe non essere corretto.">
            <a:extLst>
              <a:ext uri="{FF2B5EF4-FFF2-40B4-BE49-F238E27FC236}">
                <a16:creationId xmlns:a16="http://schemas.microsoft.com/office/drawing/2014/main" id="{3F5E616E-17C8-293A-5342-3BCF3B7AAF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27797" t="38842" r="27105" b="37497"/>
          <a:stretch>
            <a:fillRect/>
          </a:stretch>
        </p:blipFill>
        <p:spPr>
          <a:xfrm>
            <a:off x="8568560" y="4488555"/>
            <a:ext cx="2838779" cy="781920"/>
          </a:xfrm>
          <a:prstGeom prst="rect">
            <a:avLst/>
          </a:prstGeom>
        </p:spPr>
      </p:pic>
      <p:pic>
        <p:nvPicPr>
          <p:cNvPr id="31" name="Immagine 30" descr="Immagine che contiene Elementi grafici, logo, Carattere, design&#10;&#10;Il contenuto generato dall'IA potrebbe non essere corretto.">
            <a:extLst>
              <a:ext uri="{FF2B5EF4-FFF2-40B4-BE49-F238E27FC236}">
                <a16:creationId xmlns:a16="http://schemas.microsoft.com/office/drawing/2014/main" id="{65E3A4B6-FB2A-3D26-3506-FA5CBDCFE81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 l="6921" t="30840" r="6978" b="32762"/>
          <a:stretch>
            <a:fillRect/>
          </a:stretch>
        </p:blipFill>
        <p:spPr>
          <a:xfrm>
            <a:off x="8671560" y="3319456"/>
            <a:ext cx="2774576" cy="781920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19FD2974-3DBB-277E-1F1C-C259C839C5D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l="18474" t="31835" r="18977" b="34282"/>
          <a:stretch>
            <a:fillRect/>
          </a:stretch>
        </p:blipFill>
        <p:spPr>
          <a:xfrm>
            <a:off x="1101473" y="4823550"/>
            <a:ext cx="2774577" cy="1002859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83F211CA-B9D9-66D9-412D-228A4187BE7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l="18474" t="31835" r="18977" b="34282"/>
          <a:stretch>
            <a:fillRect/>
          </a:stretch>
        </p:blipFill>
        <p:spPr>
          <a:xfrm>
            <a:off x="4557591" y="2776306"/>
            <a:ext cx="2774577" cy="10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0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3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EFA379C1-8727-3A9A-7000-DF198294F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Sessioni Parallele - L’uso dell’AI generativa e formazione iniziale degli insegnanti</a:t>
            </a: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64B1C598-7F40-B462-BB18-7A21D6730452}"/>
              </a:ext>
            </a:extLst>
          </p:cNvPr>
          <p:cNvSpPr txBox="1">
            <a:spLocks/>
          </p:cNvSpPr>
          <p:nvPr/>
        </p:nvSpPr>
        <p:spPr>
          <a:xfrm>
            <a:off x="838200" y="1567123"/>
            <a:ext cx="10515600" cy="9321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Progetti aperti 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4FBDB90-AFB1-0BA3-03D4-8A54F63E5196}"/>
              </a:ext>
            </a:extLst>
          </p:cNvPr>
          <p:cNvSpPr txBox="1"/>
          <p:nvPr/>
        </p:nvSpPr>
        <p:spPr>
          <a:xfrm>
            <a:off x="838200" y="2511003"/>
            <a:ext cx="56368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EduRag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CounselorBot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Presenze Pef60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Software di analisi qualitativa</a:t>
            </a:r>
          </a:p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161DD25-AE1A-F10C-492A-CA1797A85072}"/>
              </a:ext>
            </a:extLst>
          </p:cNvPr>
          <p:cNvSpPr txBox="1"/>
          <p:nvPr/>
        </p:nvSpPr>
        <p:spPr>
          <a:xfrm>
            <a:off x="1405360" y="5098117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Agganciare le applicazione a esigenze e problemi reali</a:t>
            </a:r>
          </a:p>
        </p:txBody>
      </p:sp>
      <p:pic>
        <p:nvPicPr>
          <p:cNvPr id="9" name="Elemento grafico 8" descr="Punto esclamativo con riempimento a tinta unita">
            <a:extLst>
              <a:ext uri="{FF2B5EF4-FFF2-40B4-BE49-F238E27FC236}">
                <a16:creationId xmlns:a16="http://schemas.microsoft.com/office/drawing/2014/main" id="{921AC198-4BBF-A3CA-7E96-89AD48963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462" y="482558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38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0F6D9-1183-AB5F-3229-B25936C28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99341C3-E4DD-E95D-3E03-7DC4BD7ED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50834" y="6346517"/>
            <a:ext cx="6245942" cy="365125"/>
          </a:xfrm>
        </p:spPr>
        <p:txBody>
          <a:bodyPr/>
          <a:lstStyle/>
          <a:p>
            <a:r>
              <a:rPr lang="it-IT"/>
              <a:t>Sessioni Parallele - L’uso dell’AI generativa e formazione iniziale degli insegnanti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4284BFFB-C55F-7BCB-3F03-6F074D3B2C25}"/>
              </a:ext>
            </a:extLst>
          </p:cNvPr>
          <p:cNvCxnSpPr>
            <a:cxnSpLocks/>
          </p:cNvCxnSpPr>
          <p:nvPr/>
        </p:nvCxnSpPr>
        <p:spPr>
          <a:xfrm>
            <a:off x="1179291" y="1137301"/>
            <a:ext cx="106587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BF3BB564-4362-7CAD-AE85-5A4AAFA045D0}"/>
              </a:ext>
            </a:extLst>
          </p:cNvPr>
          <p:cNvSpPr/>
          <p:nvPr/>
        </p:nvSpPr>
        <p:spPr>
          <a:xfrm>
            <a:off x="0" y="0"/>
            <a:ext cx="412955" cy="68579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D490D9F-04E7-35C2-E034-109559D6CB16}"/>
              </a:ext>
            </a:extLst>
          </p:cNvPr>
          <p:cNvSpPr txBox="1">
            <a:spLocks/>
          </p:cNvSpPr>
          <p:nvPr/>
        </p:nvSpPr>
        <p:spPr>
          <a:xfrm>
            <a:off x="809623" y="1452548"/>
            <a:ext cx="8587153" cy="111512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Alcuni obiettivi della ricerca</a:t>
            </a:r>
          </a:p>
        </p:txBody>
      </p:sp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84C405BB-37D0-1E38-A4C9-0DB4AA625F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3105164"/>
              </p:ext>
            </p:extLst>
          </p:nvPr>
        </p:nvGraphicFramePr>
        <p:xfrm>
          <a:off x="911224" y="2567671"/>
          <a:ext cx="9878695" cy="3416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73926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89751-B8A9-F144-154C-FBADFC1A6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87DE288-EEF3-5E17-DDB8-1D897693B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50834" y="6346517"/>
            <a:ext cx="6245942" cy="365125"/>
          </a:xfrm>
        </p:spPr>
        <p:txBody>
          <a:bodyPr/>
          <a:lstStyle/>
          <a:p>
            <a:r>
              <a:rPr lang="it-IT" dirty="0"/>
              <a:t>Sessioni Parallele - L’uso dell’AI generativa e formazione iniziale degli insegnanti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1D73671D-2899-4C54-1D3C-7E2927D4AA1A}"/>
              </a:ext>
            </a:extLst>
          </p:cNvPr>
          <p:cNvCxnSpPr>
            <a:cxnSpLocks/>
          </p:cNvCxnSpPr>
          <p:nvPr/>
        </p:nvCxnSpPr>
        <p:spPr>
          <a:xfrm>
            <a:off x="1179291" y="1137301"/>
            <a:ext cx="106587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940416D1-1F3E-0005-86E7-1F37CB40CE6B}"/>
              </a:ext>
            </a:extLst>
          </p:cNvPr>
          <p:cNvSpPr/>
          <p:nvPr/>
        </p:nvSpPr>
        <p:spPr>
          <a:xfrm>
            <a:off x="0" y="0"/>
            <a:ext cx="412955" cy="68579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36168A1-68FB-F8DC-5AC7-1793196A221F}"/>
              </a:ext>
            </a:extLst>
          </p:cNvPr>
          <p:cNvSpPr txBox="1">
            <a:spLocks/>
          </p:cNvSpPr>
          <p:nvPr/>
        </p:nvSpPr>
        <p:spPr>
          <a:xfrm>
            <a:off x="911225" y="1619138"/>
            <a:ext cx="7965489" cy="95257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Metodologia	</a:t>
            </a:r>
            <a:endParaRPr lang="it-IT" dirty="0"/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334A5359-57AA-F5DD-ACEE-70B7BB6878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634728"/>
              </p:ext>
            </p:extLst>
          </p:nvPr>
        </p:nvGraphicFramePr>
        <p:xfrm>
          <a:off x="911225" y="2767403"/>
          <a:ext cx="7965489" cy="31269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27547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A21A3-F13F-1763-97B8-EEC12DD21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C392B8F-4F52-1A78-124D-795B45694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50834" y="6346517"/>
            <a:ext cx="6245942" cy="365125"/>
          </a:xfrm>
        </p:spPr>
        <p:txBody>
          <a:bodyPr/>
          <a:lstStyle/>
          <a:p>
            <a:r>
              <a:rPr lang="it-IT" dirty="0"/>
              <a:t>Sessioni Parallele - L’uso dell’AI generativa e formazione iniziale degli insegnanti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D22776B1-04C3-9701-22FE-1A05702CF3A0}"/>
              </a:ext>
            </a:extLst>
          </p:cNvPr>
          <p:cNvCxnSpPr>
            <a:cxnSpLocks/>
          </p:cNvCxnSpPr>
          <p:nvPr/>
        </p:nvCxnSpPr>
        <p:spPr>
          <a:xfrm>
            <a:off x="1179291" y="1137301"/>
            <a:ext cx="106587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ttangolo 5">
            <a:extLst>
              <a:ext uri="{FF2B5EF4-FFF2-40B4-BE49-F238E27FC236}">
                <a16:creationId xmlns:a16="http://schemas.microsoft.com/office/drawing/2014/main" id="{B33D68D1-890F-438B-5780-C9689FD126CC}"/>
              </a:ext>
            </a:extLst>
          </p:cNvPr>
          <p:cNvSpPr/>
          <p:nvPr/>
        </p:nvSpPr>
        <p:spPr>
          <a:xfrm>
            <a:off x="0" y="0"/>
            <a:ext cx="412955" cy="68579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8774384B-A262-2B17-A547-02CA3901EC0E}"/>
              </a:ext>
            </a:extLst>
          </p:cNvPr>
          <p:cNvSpPr txBox="1">
            <a:spLocks/>
          </p:cNvSpPr>
          <p:nvPr/>
        </p:nvSpPr>
        <p:spPr>
          <a:xfrm>
            <a:off x="810065" y="1650302"/>
            <a:ext cx="9051388" cy="6304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/>
              <a:t>Partecipanti</a:t>
            </a:r>
          </a:p>
        </p:txBody>
      </p:sp>
      <p:graphicFrame>
        <p:nvGraphicFramePr>
          <p:cNvPr id="8" name="Segnaposto contenuto 4">
            <a:extLst>
              <a:ext uri="{FF2B5EF4-FFF2-40B4-BE49-F238E27FC236}">
                <a16:creationId xmlns:a16="http://schemas.microsoft.com/office/drawing/2014/main" id="{D5EFF81A-CA13-7838-EAA4-B44A99488D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9589479"/>
              </p:ext>
            </p:extLst>
          </p:nvPr>
        </p:nvGraphicFramePr>
        <p:xfrm>
          <a:off x="911225" y="2207818"/>
          <a:ext cx="8626670" cy="3954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87810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fb4df68-f464-458c-a546-00fb3af66f6a}" enabled="0" method="" siteId="{ffb4df68-f464-458c-a546-00fb3af66f6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2917</TotalTime>
  <Words>707</Words>
  <Application>Microsoft Macintosh PowerPoint</Application>
  <PresentationFormat>Widescreen</PresentationFormat>
  <Paragraphs>113</Paragraphs>
  <Slides>23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28" baseType="lpstr">
      <vt:lpstr>Aptos</vt:lpstr>
      <vt:lpstr>Aptos Display</vt:lpstr>
      <vt:lpstr>Arial</vt:lpstr>
      <vt:lpstr>Belleza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antonella leone</dc:creator>
  <cp:lastModifiedBy>DANIELE DRAGONI</cp:lastModifiedBy>
  <cp:revision>18</cp:revision>
  <dcterms:created xsi:type="dcterms:W3CDTF">2025-09-11T14:57:35Z</dcterms:created>
  <dcterms:modified xsi:type="dcterms:W3CDTF">2025-10-11T08:22:12Z</dcterms:modified>
</cp:coreProperties>
</file>